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sldIdLst>
    <p:sldId id="294" r:id="rId5"/>
    <p:sldId id="307" r:id="rId6"/>
    <p:sldId id="303" r:id="rId7"/>
    <p:sldId id="300" r:id="rId8"/>
    <p:sldId id="304" r:id="rId9"/>
    <p:sldId id="306" r:id="rId10"/>
    <p:sldId id="302" r:id="rId11"/>
    <p:sldId id="305" r:id="rId12"/>
    <p:sldId id="308" r:id="rId13"/>
    <p:sldId id="309" r:id="rId14"/>
    <p:sldId id="29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0B62"/>
    <a:srgbClr val="447C9C"/>
    <a:srgbClr val="72F695"/>
    <a:srgbClr val="AFAFB9"/>
    <a:srgbClr val="B0B3BD"/>
    <a:srgbClr val="BCD8D7"/>
    <a:srgbClr val="B0B4BD"/>
    <a:srgbClr val="C3BCC6"/>
    <a:srgbClr val="B5C0C7"/>
    <a:srgbClr val="9502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956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6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irouzi Nezamabadi, Mahdi 2023 (PGR)" userId="5f5b1b58-be39-4881-84d5-cf74dfb53518" providerId="ADAL" clId="{62A27F80-15BF-4D7F-9588-8F0EFD959BC4}"/>
    <pc:docChg chg="custSel addSld delSld modSld">
      <pc:chgData name="Firouzi Nezamabadi, Mahdi 2023 (PGR)" userId="5f5b1b58-be39-4881-84d5-cf74dfb53518" providerId="ADAL" clId="{62A27F80-15BF-4D7F-9588-8F0EFD959BC4}" dt="2024-01-18T10:42:13.155" v="981" actId="1076"/>
      <pc:docMkLst>
        <pc:docMk/>
      </pc:docMkLst>
      <pc:sldChg chg="del">
        <pc:chgData name="Firouzi Nezamabadi, Mahdi 2023 (PGR)" userId="5f5b1b58-be39-4881-84d5-cf74dfb53518" providerId="ADAL" clId="{62A27F80-15BF-4D7F-9588-8F0EFD959BC4}" dt="2024-01-18T10:19:42.690" v="44" actId="47"/>
        <pc:sldMkLst>
          <pc:docMk/>
          <pc:sldMk cId="1457911619" sldId="256"/>
        </pc:sldMkLst>
      </pc:sldChg>
      <pc:sldChg chg="del">
        <pc:chgData name="Firouzi Nezamabadi, Mahdi 2023 (PGR)" userId="5f5b1b58-be39-4881-84d5-cf74dfb53518" providerId="ADAL" clId="{62A27F80-15BF-4D7F-9588-8F0EFD959BC4}" dt="2024-01-18T10:19:43.489" v="45" actId="47"/>
        <pc:sldMkLst>
          <pc:docMk/>
          <pc:sldMk cId="1625546565" sldId="258"/>
        </pc:sldMkLst>
      </pc:sldChg>
      <pc:sldChg chg="del">
        <pc:chgData name="Firouzi Nezamabadi, Mahdi 2023 (PGR)" userId="5f5b1b58-be39-4881-84d5-cf74dfb53518" providerId="ADAL" clId="{62A27F80-15BF-4D7F-9588-8F0EFD959BC4}" dt="2024-01-18T10:19:44.479" v="47" actId="47"/>
        <pc:sldMkLst>
          <pc:docMk/>
          <pc:sldMk cId="2965866774" sldId="259"/>
        </pc:sldMkLst>
      </pc:sldChg>
      <pc:sldChg chg="del">
        <pc:chgData name="Firouzi Nezamabadi, Mahdi 2023 (PGR)" userId="5f5b1b58-be39-4881-84d5-cf74dfb53518" providerId="ADAL" clId="{62A27F80-15BF-4D7F-9588-8F0EFD959BC4}" dt="2024-01-18T10:19:44.915" v="48" actId="47"/>
        <pc:sldMkLst>
          <pc:docMk/>
          <pc:sldMk cId="2797170632" sldId="262"/>
        </pc:sldMkLst>
      </pc:sldChg>
      <pc:sldChg chg="del">
        <pc:chgData name="Firouzi Nezamabadi, Mahdi 2023 (PGR)" userId="5f5b1b58-be39-4881-84d5-cf74dfb53518" providerId="ADAL" clId="{62A27F80-15BF-4D7F-9588-8F0EFD959BC4}" dt="2024-01-18T10:19:45.353" v="49" actId="47"/>
        <pc:sldMkLst>
          <pc:docMk/>
          <pc:sldMk cId="615600897" sldId="266"/>
        </pc:sldMkLst>
      </pc:sldChg>
      <pc:sldChg chg="del">
        <pc:chgData name="Firouzi Nezamabadi, Mahdi 2023 (PGR)" userId="5f5b1b58-be39-4881-84d5-cf74dfb53518" providerId="ADAL" clId="{62A27F80-15BF-4D7F-9588-8F0EFD959BC4}" dt="2024-01-18T10:19:45.721" v="50" actId="47"/>
        <pc:sldMkLst>
          <pc:docMk/>
          <pc:sldMk cId="2398152233" sldId="267"/>
        </pc:sldMkLst>
      </pc:sldChg>
      <pc:sldChg chg="del">
        <pc:chgData name="Firouzi Nezamabadi, Mahdi 2023 (PGR)" userId="5f5b1b58-be39-4881-84d5-cf74dfb53518" providerId="ADAL" clId="{62A27F80-15BF-4D7F-9588-8F0EFD959BC4}" dt="2024-01-18T10:19:46.124" v="51" actId="47"/>
        <pc:sldMkLst>
          <pc:docMk/>
          <pc:sldMk cId="800728021" sldId="269"/>
        </pc:sldMkLst>
      </pc:sldChg>
      <pc:sldChg chg="del">
        <pc:chgData name="Firouzi Nezamabadi, Mahdi 2023 (PGR)" userId="5f5b1b58-be39-4881-84d5-cf74dfb53518" providerId="ADAL" clId="{62A27F80-15BF-4D7F-9588-8F0EFD959BC4}" dt="2024-01-18T10:19:46.511" v="52" actId="47"/>
        <pc:sldMkLst>
          <pc:docMk/>
          <pc:sldMk cId="2620796599" sldId="270"/>
        </pc:sldMkLst>
      </pc:sldChg>
      <pc:sldChg chg="del">
        <pc:chgData name="Firouzi Nezamabadi, Mahdi 2023 (PGR)" userId="5f5b1b58-be39-4881-84d5-cf74dfb53518" providerId="ADAL" clId="{62A27F80-15BF-4D7F-9588-8F0EFD959BC4}" dt="2024-01-18T10:19:46.841" v="53" actId="47"/>
        <pc:sldMkLst>
          <pc:docMk/>
          <pc:sldMk cId="1381028193" sldId="271"/>
        </pc:sldMkLst>
      </pc:sldChg>
      <pc:sldChg chg="del">
        <pc:chgData name="Firouzi Nezamabadi, Mahdi 2023 (PGR)" userId="5f5b1b58-be39-4881-84d5-cf74dfb53518" providerId="ADAL" clId="{62A27F80-15BF-4D7F-9588-8F0EFD959BC4}" dt="2024-01-18T10:19:43.996" v="46" actId="47"/>
        <pc:sldMkLst>
          <pc:docMk/>
          <pc:sldMk cId="1652189550" sldId="272"/>
        </pc:sldMkLst>
      </pc:sldChg>
      <pc:sldChg chg="del">
        <pc:chgData name="Firouzi Nezamabadi, Mahdi 2023 (PGR)" userId="5f5b1b58-be39-4881-84d5-cf74dfb53518" providerId="ADAL" clId="{62A27F80-15BF-4D7F-9588-8F0EFD959BC4}" dt="2024-01-18T10:19:50.101" v="56" actId="47"/>
        <pc:sldMkLst>
          <pc:docMk/>
          <pc:sldMk cId="2007285032" sldId="273"/>
        </pc:sldMkLst>
      </pc:sldChg>
      <pc:sldChg chg="del">
        <pc:chgData name="Firouzi Nezamabadi, Mahdi 2023 (PGR)" userId="5f5b1b58-be39-4881-84d5-cf74dfb53518" providerId="ADAL" clId="{62A27F80-15BF-4D7F-9588-8F0EFD959BC4}" dt="2024-01-18T10:19:48.090" v="55" actId="47"/>
        <pc:sldMkLst>
          <pc:docMk/>
          <pc:sldMk cId="3156641907" sldId="274"/>
        </pc:sldMkLst>
      </pc:sldChg>
      <pc:sldChg chg="del">
        <pc:chgData name="Firouzi Nezamabadi, Mahdi 2023 (PGR)" userId="5f5b1b58-be39-4881-84d5-cf74dfb53518" providerId="ADAL" clId="{62A27F80-15BF-4D7F-9588-8F0EFD959BC4}" dt="2024-01-18T10:19:54.150" v="64" actId="47"/>
        <pc:sldMkLst>
          <pc:docMk/>
          <pc:sldMk cId="1285447007" sldId="275"/>
        </pc:sldMkLst>
      </pc:sldChg>
      <pc:sldChg chg="del">
        <pc:chgData name="Firouzi Nezamabadi, Mahdi 2023 (PGR)" userId="5f5b1b58-be39-4881-84d5-cf74dfb53518" providerId="ADAL" clId="{62A27F80-15BF-4D7F-9588-8F0EFD959BC4}" dt="2024-01-18T10:19:54.649" v="65" actId="47"/>
        <pc:sldMkLst>
          <pc:docMk/>
          <pc:sldMk cId="350140725" sldId="276"/>
        </pc:sldMkLst>
      </pc:sldChg>
      <pc:sldChg chg="del">
        <pc:chgData name="Firouzi Nezamabadi, Mahdi 2023 (PGR)" userId="5f5b1b58-be39-4881-84d5-cf74dfb53518" providerId="ADAL" clId="{62A27F80-15BF-4D7F-9588-8F0EFD959BC4}" dt="2024-01-18T10:19:51.454" v="59" actId="47"/>
        <pc:sldMkLst>
          <pc:docMk/>
          <pc:sldMk cId="2325023509" sldId="277"/>
        </pc:sldMkLst>
      </pc:sldChg>
      <pc:sldChg chg="del">
        <pc:chgData name="Firouzi Nezamabadi, Mahdi 2023 (PGR)" userId="5f5b1b58-be39-4881-84d5-cf74dfb53518" providerId="ADAL" clId="{62A27F80-15BF-4D7F-9588-8F0EFD959BC4}" dt="2024-01-18T10:19:52.365" v="60" actId="47"/>
        <pc:sldMkLst>
          <pc:docMk/>
          <pc:sldMk cId="2001621738" sldId="278"/>
        </pc:sldMkLst>
      </pc:sldChg>
      <pc:sldChg chg="del">
        <pc:chgData name="Firouzi Nezamabadi, Mahdi 2023 (PGR)" userId="5f5b1b58-be39-4881-84d5-cf74dfb53518" providerId="ADAL" clId="{62A27F80-15BF-4D7F-9588-8F0EFD959BC4}" dt="2024-01-18T10:19:50.536" v="57" actId="47"/>
        <pc:sldMkLst>
          <pc:docMk/>
          <pc:sldMk cId="768587052" sldId="279"/>
        </pc:sldMkLst>
      </pc:sldChg>
      <pc:sldChg chg="del">
        <pc:chgData name="Firouzi Nezamabadi, Mahdi 2023 (PGR)" userId="5f5b1b58-be39-4881-84d5-cf74dfb53518" providerId="ADAL" clId="{62A27F80-15BF-4D7F-9588-8F0EFD959BC4}" dt="2024-01-18T10:19:50.975" v="58" actId="47"/>
        <pc:sldMkLst>
          <pc:docMk/>
          <pc:sldMk cId="2465944640" sldId="280"/>
        </pc:sldMkLst>
      </pc:sldChg>
      <pc:sldChg chg="del">
        <pc:chgData name="Firouzi Nezamabadi, Mahdi 2023 (PGR)" userId="5f5b1b58-be39-4881-84d5-cf74dfb53518" providerId="ADAL" clId="{62A27F80-15BF-4D7F-9588-8F0EFD959BC4}" dt="2024-01-18T10:20:00.431" v="70" actId="47"/>
        <pc:sldMkLst>
          <pc:docMk/>
          <pc:sldMk cId="399308980" sldId="281"/>
        </pc:sldMkLst>
      </pc:sldChg>
      <pc:sldChg chg="del">
        <pc:chgData name="Firouzi Nezamabadi, Mahdi 2023 (PGR)" userId="5f5b1b58-be39-4881-84d5-cf74dfb53518" providerId="ADAL" clId="{62A27F80-15BF-4D7F-9588-8F0EFD959BC4}" dt="2024-01-18T10:19:47.628" v="54" actId="47"/>
        <pc:sldMkLst>
          <pc:docMk/>
          <pc:sldMk cId="3195403890" sldId="282"/>
        </pc:sldMkLst>
      </pc:sldChg>
      <pc:sldChg chg="del">
        <pc:chgData name="Firouzi Nezamabadi, Mahdi 2023 (PGR)" userId="5f5b1b58-be39-4881-84d5-cf74dfb53518" providerId="ADAL" clId="{62A27F80-15BF-4D7F-9588-8F0EFD959BC4}" dt="2024-01-18T10:19:52.910" v="61" actId="47"/>
        <pc:sldMkLst>
          <pc:docMk/>
          <pc:sldMk cId="1536307484" sldId="283"/>
        </pc:sldMkLst>
      </pc:sldChg>
      <pc:sldChg chg="del">
        <pc:chgData name="Firouzi Nezamabadi, Mahdi 2023 (PGR)" userId="5f5b1b58-be39-4881-84d5-cf74dfb53518" providerId="ADAL" clId="{62A27F80-15BF-4D7F-9588-8F0EFD959BC4}" dt="2024-01-18T10:19:53.359" v="62" actId="47"/>
        <pc:sldMkLst>
          <pc:docMk/>
          <pc:sldMk cId="1437954941" sldId="284"/>
        </pc:sldMkLst>
      </pc:sldChg>
      <pc:sldChg chg="del">
        <pc:chgData name="Firouzi Nezamabadi, Mahdi 2023 (PGR)" userId="5f5b1b58-be39-4881-84d5-cf74dfb53518" providerId="ADAL" clId="{62A27F80-15BF-4D7F-9588-8F0EFD959BC4}" dt="2024-01-18T10:19:53.759" v="63" actId="47"/>
        <pc:sldMkLst>
          <pc:docMk/>
          <pc:sldMk cId="1244195834" sldId="285"/>
        </pc:sldMkLst>
      </pc:sldChg>
      <pc:sldChg chg="del">
        <pc:chgData name="Firouzi Nezamabadi, Mahdi 2023 (PGR)" userId="5f5b1b58-be39-4881-84d5-cf74dfb53518" providerId="ADAL" clId="{62A27F80-15BF-4D7F-9588-8F0EFD959BC4}" dt="2024-01-18T10:19:58.774" v="67" actId="47"/>
        <pc:sldMkLst>
          <pc:docMk/>
          <pc:sldMk cId="1196105879" sldId="287"/>
        </pc:sldMkLst>
      </pc:sldChg>
      <pc:sldChg chg="del">
        <pc:chgData name="Firouzi Nezamabadi, Mahdi 2023 (PGR)" userId="5f5b1b58-be39-4881-84d5-cf74dfb53518" providerId="ADAL" clId="{62A27F80-15BF-4D7F-9588-8F0EFD959BC4}" dt="2024-01-18T10:19:59.353" v="68" actId="47"/>
        <pc:sldMkLst>
          <pc:docMk/>
          <pc:sldMk cId="3238152092" sldId="288"/>
        </pc:sldMkLst>
      </pc:sldChg>
      <pc:sldChg chg="del">
        <pc:chgData name="Firouzi Nezamabadi, Mahdi 2023 (PGR)" userId="5f5b1b58-be39-4881-84d5-cf74dfb53518" providerId="ADAL" clId="{62A27F80-15BF-4D7F-9588-8F0EFD959BC4}" dt="2024-01-18T10:19:59.801" v="69" actId="47"/>
        <pc:sldMkLst>
          <pc:docMk/>
          <pc:sldMk cId="3065678152" sldId="289"/>
        </pc:sldMkLst>
      </pc:sldChg>
      <pc:sldChg chg="del">
        <pc:chgData name="Firouzi Nezamabadi, Mahdi 2023 (PGR)" userId="5f5b1b58-be39-4881-84d5-cf74dfb53518" providerId="ADAL" clId="{62A27F80-15BF-4D7F-9588-8F0EFD959BC4}" dt="2024-01-18T10:19:55.659" v="66" actId="47"/>
        <pc:sldMkLst>
          <pc:docMk/>
          <pc:sldMk cId="4183815371" sldId="291"/>
        </pc:sldMkLst>
      </pc:sldChg>
      <pc:sldChg chg="del">
        <pc:chgData name="Firouzi Nezamabadi, Mahdi 2023 (PGR)" userId="5f5b1b58-be39-4881-84d5-cf74dfb53518" providerId="ADAL" clId="{62A27F80-15BF-4D7F-9588-8F0EFD959BC4}" dt="2024-01-18T10:19:40.796" v="43" actId="47"/>
        <pc:sldMkLst>
          <pc:docMk/>
          <pc:sldMk cId="1034171381" sldId="293"/>
        </pc:sldMkLst>
      </pc:sldChg>
      <pc:sldChg chg="addSp modSp mod">
        <pc:chgData name="Firouzi Nezamabadi, Mahdi 2023 (PGR)" userId="5f5b1b58-be39-4881-84d5-cf74dfb53518" providerId="ADAL" clId="{62A27F80-15BF-4D7F-9588-8F0EFD959BC4}" dt="2024-01-18T10:25:02.183" v="274" actId="1076"/>
        <pc:sldMkLst>
          <pc:docMk/>
          <pc:sldMk cId="3542229668" sldId="294"/>
        </pc:sldMkLst>
        <pc:spChg chg="mod">
          <ac:chgData name="Firouzi Nezamabadi, Mahdi 2023 (PGR)" userId="5f5b1b58-be39-4881-84d5-cf74dfb53518" providerId="ADAL" clId="{62A27F80-15BF-4D7F-9588-8F0EFD959BC4}" dt="2024-01-18T10:25:02.183" v="274" actId="1076"/>
          <ac:spMkLst>
            <pc:docMk/>
            <pc:sldMk cId="3542229668" sldId="294"/>
            <ac:spMk id="3" creationId="{7EF8BAB7-B40A-C963-A81E-379A5FAA6981}"/>
          </ac:spMkLst>
        </pc:spChg>
        <pc:picChg chg="mod">
          <ac:chgData name="Firouzi Nezamabadi, Mahdi 2023 (PGR)" userId="5f5b1b58-be39-4881-84d5-cf74dfb53518" providerId="ADAL" clId="{62A27F80-15BF-4D7F-9588-8F0EFD959BC4}" dt="2024-01-18T10:18:44.694" v="4" actId="1076"/>
          <ac:picMkLst>
            <pc:docMk/>
            <pc:sldMk cId="3542229668" sldId="294"/>
            <ac:picMk id="6" creationId="{C33039E2-BFA8-F8E2-807B-C35E2CF00465}"/>
          </ac:picMkLst>
        </pc:picChg>
        <pc:picChg chg="add mod">
          <ac:chgData name="Firouzi Nezamabadi, Mahdi 2023 (PGR)" userId="5f5b1b58-be39-4881-84d5-cf74dfb53518" providerId="ADAL" clId="{62A27F80-15BF-4D7F-9588-8F0EFD959BC4}" dt="2024-01-18T10:18:45.487" v="5" actId="1076"/>
          <ac:picMkLst>
            <pc:docMk/>
            <pc:sldMk cId="3542229668" sldId="294"/>
            <ac:picMk id="12" creationId="{FC31BDDB-0363-FD2D-CA24-084D72F1AA4F}"/>
          </ac:picMkLst>
        </pc:picChg>
      </pc:sldChg>
      <pc:sldChg chg="del">
        <pc:chgData name="Firouzi Nezamabadi, Mahdi 2023 (PGR)" userId="5f5b1b58-be39-4881-84d5-cf74dfb53518" providerId="ADAL" clId="{62A27F80-15BF-4D7F-9588-8F0EFD959BC4}" dt="2024-01-18T10:19:39.013" v="42" actId="47"/>
        <pc:sldMkLst>
          <pc:docMk/>
          <pc:sldMk cId="3760709217" sldId="295"/>
        </pc:sldMkLst>
      </pc:sldChg>
      <pc:sldChg chg="del">
        <pc:chgData name="Firouzi Nezamabadi, Mahdi 2023 (PGR)" userId="5f5b1b58-be39-4881-84d5-cf74dfb53518" providerId="ADAL" clId="{62A27F80-15BF-4D7F-9588-8F0EFD959BC4}" dt="2024-01-18T10:20:05.049" v="71" actId="47"/>
        <pc:sldMkLst>
          <pc:docMk/>
          <pc:sldMk cId="2990983782" sldId="296"/>
        </pc:sldMkLst>
      </pc:sldChg>
      <pc:sldChg chg="del">
        <pc:chgData name="Firouzi Nezamabadi, Mahdi 2023 (PGR)" userId="5f5b1b58-be39-4881-84d5-cf74dfb53518" providerId="ADAL" clId="{62A27F80-15BF-4D7F-9588-8F0EFD959BC4}" dt="2024-01-18T10:20:06.138" v="72" actId="47"/>
        <pc:sldMkLst>
          <pc:docMk/>
          <pc:sldMk cId="2764821233" sldId="297"/>
        </pc:sldMkLst>
      </pc:sldChg>
      <pc:sldChg chg="addSp delSp modSp add mod">
        <pc:chgData name="Firouzi Nezamabadi, Mahdi 2023 (PGR)" userId="5f5b1b58-be39-4881-84d5-cf74dfb53518" providerId="ADAL" clId="{62A27F80-15BF-4D7F-9588-8F0EFD959BC4}" dt="2024-01-18T10:42:13.155" v="981" actId="1076"/>
        <pc:sldMkLst>
          <pc:docMk/>
          <pc:sldMk cId="4184848403" sldId="307"/>
        </pc:sldMkLst>
        <pc:spChg chg="mod">
          <ac:chgData name="Firouzi Nezamabadi, Mahdi 2023 (PGR)" userId="5f5b1b58-be39-4881-84d5-cf74dfb53518" providerId="ADAL" clId="{62A27F80-15BF-4D7F-9588-8F0EFD959BC4}" dt="2024-01-18T10:23:17.415" v="246" actId="14100"/>
          <ac:spMkLst>
            <pc:docMk/>
            <pc:sldMk cId="4184848403" sldId="307"/>
            <ac:spMk id="5" creationId="{00206201-746E-D4BD-8DBE-40C99E61F0E1}"/>
          </ac:spMkLst>
        </pc:spChg>
        <pc:spChg chg="mod">
          <ac:chgData name="Firouzi Nezamabadi, Mahdi 2023 (PGR)" userId="5f5b1b58-be39-4881-84d5-cf74dfb53518" providerId="ADAL" clId="{62A27F80-15BF-4D7F-9588-8F0EFD959BC4}" dt="2024-01-18T10:23:24.575" v="249" actId="1076"/>
          <ac:spMkLst>
            <pc:docMk/>
            <pc:sldMk cId="4184848403" sldId="307"/>
            <ac:spMk id="7" creationId="{8A81C761-DC5E-6521-621E-B0745E77929A}"/>
          </ac:spMkLst>
        </pc:spChg>
        <pc:spChg chg="add mod">
          <ac:chgData name="Firouzi Nezamabadi, Mahdi 2023 (PGR)" userId="5f5b1b58-be39-4881-84d5-cf74dfb53518" providerId="ADAL" clId="{62A27F80-15BF-4D7F-9588-8F0EFD959BC4}" dt="2024-01-18T10:25:09.127" v="276" actId="1076"/>
          <ac:spMkLst>
            <pc:docMk/>
            <pc:sldMk cId="4184848403" sldId="307"/>
            <ac:spMk id="13" creationId="{D95EB6F1-47C5-46E2-ABAC-675801CA215E}"/>
          </ac:spMkLst>
        </pc:spChg>
        <pc:spChg chg="add mod">
          <ac:chgData name="Firouzi Nezamabadi, Mahdi 2023 (PGR)" userId="5f5b1b58-be39-4881-84d5-cf74dfb53518" providerId="ADAL" clId="{62A27F80-15BF-4D7F-9588-8F0EFD959BC4}" dt="2024-01-18T10:42:13.155" v="981" actId="1076"/>
          <ac:spMkLst>
            <pc:docMk/>
            <pc:sldMk cId="4184848403" sldId="307"/>
            <ac:spMk id="15" creationId="{45C34326-3309-0BAF-0487-5DB3D22FD51A}"/>
          </ac:spMkLst>
        </pc:spChg>
        <pc:picChg chg="mod">
          <ac:chgData name="Firouzi Nezamabadi, Mahdi 2023 (PGR)" userId="5f5b1b58-be39-4881-84d5-cf74dfb53518" providerId="ADAL" clId="{62A27F80-15BF-4D7F-9588-8F0EFD959BC4}" dt="2024-01-18T10:23:20.287" v="247" actId="14100"/>
          <ac:picMkLst>
            <pc:docMk/>
            <pc:sldMk cId="4184848403" sldId="307"/>
            <ac:picMk id="4" creationId="{3D6E1973-0940-F532-A37F-F14D9C263536}"/>
          </ac:picMkLst>
        </pc:picChg>
        <pc:picChg chg="mod">
          <ac:chgData name="Firouzi Nezamabadi, Mahdi 2023 (PGR)" userId="5f5b1b58-be39-4881-84d5-cf74dfb53518" providerId="ADAL" clId="{62A27F80-15BF-4D7F-9588-8F0EFD959BC4}" dt="2024-01-18T10:23:21.375" v="248" actId="1076"/>
          <ac:picMkLst>
            <pc:docMk/>
            <pc:sldMk cId="4184848403" sldId="307"/>
            <ac:picMk id="6" creationId="{C33039E2-BFA8-F8E2-807B-C35E2CF00465}"/>
          </ac:picMkLst>
        </pc:picChg>
        <pc:picChg chg="del">
          <ac:chgData name="Firouzi Nezamabadi, Mahdi 2023 (PGR)" userId="5f5b1b58-be39-4881-84d5-cf74dfb53518" providerId="ADAL" clId="{62A27F80-15BF-4D7F-9588-8F0EFD959BC4}" dt="2024-01-18T10:21:52.866" v="74" actId="478"/>
          <ac:picMkLst>
            <pc:docMk/>
            <pc:sldMk cId="4184848403" sldId="307"/>
            <ac:picMk id="11" creationId="{07C1D0B2-CEEC-C6F9-BB91-BFC1469BA0F9}"/>
          </ac:picMkLst>
        </pc:picChg>
      </pc:sldChg>
      <pc:sldChg chg="addSp delSp modSp add mod">
        <pc:chgData name="Firouzi Nezamabadi, Mahdi 2023 (PGR)" userId="5f5b1b58-be39-4881-84d5-cf74dfb53518" providerId="ADAL" clId="{62A27F80-15BF-4D7F-9588-8F0EFD959BC4}" dt="2024-01-18T10:35:35.719" v="776" actId="1076"/>
        <pc:sldMkLst>
          <pc:docMk/>
          <pc:sldMk cId="2842979663" sldId="308"/>
        </pc:sldMkLst>
        <pc:spChg chg="mod">
          <ac:chgData name="Firouzi Nezamabadi, Mahdi 2023 (PGR)" userId="5f5b1b58-be39-4881-84d5-cf74dfb53518" providerId="ADAL" clId="{62A27F80-15BF-4D7F-9588-8F0EFD959BC4}" dt="2024-01-18T10:35:32.531" v="775" actId="20577"/>
          <ac:spMkLst>
            <pc:docMk/>
            <pc:sldMk cId="2842979663" sldId="308"/>
            <ac:spMk id="18" creationId="{62819EDD-1797-6D27-5E25-1E671F3CCEEB}"/>
          </ac:spMkLst>
        </pc:spChg>
        <pc:spChg chg="add mod">
          <ac:chgData name="Firouzi Nezamabadi, Mahdi 2023 (PGR)" userId="5f5b1b58-be39-4881-84d5-cf74dfb53518" providerId="ADAL" clId="{62A27F80-15BF-4D7F-9588-8F0EFD959BC4}" dt="2024-01-18T10:34:36.879" v="688" actId="1076"/>
          <ac:spMkLst>
            <pc:docMk/>
            <pc:sldMk cId="2842979663" sldId="308"/>
            <ac:spMk id="20" creationId="{C2BA4E5B-4693-B417-5CD0-B7DCA073DD46}"/>
          </ac:spMkLst>
        </pc:spChg>
        <pc:picChg chg="add mod">
          <ac:chgData name="Firouzi Nezamabadi, Mahdi 2023 (PGR)" userId="5f5b1b58-be39-4881-84d5-cf74dfb53518" providerId="ADAL" clId="{62A27F80-15BF-4D7F-9588-8F0EFD959BC4}" dt="2024-01-18T10:35:35.719" v="776" actId="1076"/>
          <ac:picMkLst>
            <pc:docMk/>
            <pc:sldMk cId="2842979663" sldId="308"/>
            <ac:picMk id="6" creationId="{A7252C32-7FDA-DF12-2472-A3501AB87834}"/>
          </ac:picMkLst>
        </pc:picChg>
        <pc:picChg chg="del">
          <ac:chgData name="Firouzi Nezamabadi, Mahdi 2023 (PGR)" userId="5f5b1b58-be39-4881-84d5-cf74dfb53518" providerId="ADAL" clId="{62A27F80-15BF-4D7F-9588-8F0EFD959BC4}" dt="2024-01-18T10:25:52.720" v="304" actId="478"/>
          <ac:picMkLst>
            <pc:docMk/>
            <pc:sldMk cId="2842979663" sldId="308"/>
            <ac:picMk id="9" creationId="{AB3C8188-6E82-F996-4149-B18DF5AA84B9}"/>
          </ac:picMkLst>
        </pc:picChg>
        <pc:picChg chg="mod modCrop">
          <ac:chgData name="Firouzi Nezamabadi, Mahdi 2023 (PGR)" userId="5f5b1b58-be39-4881-84d5-cf74dfb53518" providerId="ADAL" clId="{62A27F80-15BF-4D7F-9588-8F0EFD959BC4}" dt="2024-01-18T10:34:19.456" v="684" actId="1076"/>
          <ac:picMkLst>
            <pc:docMk/>
            <pc:sldMk cId="2842979663" sldId="308"/>
            <ac:picMk id="14" creationId="{8FBB8CEA-E821-230A-25C2-58C507AFCA25}"/>
          </ac:picMkLst>
        </pc:picChg>
        <pc:picChg chg="del">
          <ac:chgData name="Firouzi Nezamabadi, Mahdi 2023 (PGR)" userId="5f5b1b58-be39-4881-84d5-cf74dfb53518" providerId="ADAL" clId="{62A27F80-15BF-4D7F-9588-8F0EFD959BC4}" dt="2024-01-18T10:25:53.200" v="305" actId="478"/>
          <ac:picMkLst>
            <pc:docMk/>
            <pc:sldMk cId="2842979663" sldId="308"/>
            <ac:picMk id="15" creationId="{5A765688-0A9C-A98B-6811-CC064C15E6A7}"/>
          </ac:picMkLst>
        </pc:picChg>
        <pc:picChg chg="del">
          <ac:chgData name="Firouzi Nezamabadi, Mahdi 2023 (PGR)" userId="5f5b1b58-be39-4881-84d5-cf74dfb53518" providerId="ADAL" clId="{62A27F80-15BF-4D7F-9588-8F0EFD959BC4}" dt="2024-01-18T10:25:53.985" v="306" actId="478"/>
          <ac:picMkLst>
            <pc:docMk/>
            <pc:sldMk cId="2842979663" sldId="308"/>
            <ac:picMk id="21" creationId="{2EFAC196-97B1-F3EE-A367-42754948884D}"/>
          </ac:picMkLst>
        </pc:picChg>
        <pc:cxnChg chg="add mod">
          <ac:chgData name="Firouzi Nezamabadi, Mahdi 2023 (PGR)" userId="5f5b1b58-be39-4881-84d5-cf74dfb53518" providerId="ADAL" clId="{62A27F80-15BF-4D7F-9588-8F0EFD959BC4}" dt="2024-01-18T10:33:09.392" v="616" actId="1076"/>
          <ac:cxnSpMkLst>
            <pc:docMk/>
            <pc:sldMk cId="2842979663" sldId="308"/>
            <ac:cxnSpMk id="12" creationId="{A819C2C2-C0D6-604D-9907-3A285EF087C3}"/>
          </ac:cxnSpMkLst>
        </pc:cxnChg>
        <pc:cxnChg chg="del">
          <ac:chgData name="Firouzi Nezamabadi, Mahdi 2023 (PGR)" userId="5f5b1b58-be39-4881-84d5-cf74dfb53518" providerId="ADAL" clId="{62A27F80-15BF-4D7F-9588-8F0EFD959BC4}" dt="2024-01-18T10:25:55.714" v="308" actId="478"/>
          <ac:cxnSpMkLst>
            <pc:docMk/>
            <pc:sldMk cId="2842979663" sldId="308"/>
            <ac:cxnSpMk id="17" creationId="{EA2C01FB-BA2D-182F-D8DE-70AD08D96FD1}"/>
          </ac:cxnSpMkLst>
        </pc:cxnChg>
        <pc:cxnChg chg="del">
          <ac:chgData name="Firouzi Nezamabadi, Mahdi 2023 (PGR)" userId="5f5b1b58-be39-4881-84d5-cf74dfb53518" providerId="ADAL" clId="{62A27F80-15BF-4D7F-9588-8F0EFD959BC4}" dt="2024-01-18T10:25:54.864" v="307" actId="478"/>
          <ac:cxnSpMkLst>
            <pc:docMk/>
            <pc:sldMk cId="2842979663" sldId="308"/>
            <ac:cxnSpMk id="23" creationId="{2AA8F38C-79A6-FFC4-1D62-BA1291B0E81A}"/>
          </ac:cxnSpMkLst>
        </pc:cxnChg>
      </pc:sldChg>
      <pc:sldChg chg="addSp delSp modSp add mod">
        <pc:chgData name="Firouzi Nezamabadi, Mahdi 2023 (PGR)" userId="5f5b1b58-be39-4881-84d5-cf74dfb53518" providerId="ADAL" clId="{62A27F80-15BF-4D7F-9588-8F0EFD959BC4}" dt="2024-01-18T10:41:45.648" v="979" actId="20577"/>
        <pc:sldMkLst>
          <pc:docMk/>
          <pc:sldMk cId="2873212704" sldId="309"/>
        </pc:sldMkLst>
        <pc:spChg chg="mod">
          <ac:chgData name="Firouzi Nezamabadi, Mahdi 2023 (PGR)" userId="5f5b1b58-be39-4881-84d5-cf74dfb53518" providerId="ADAL" clId="{62A27F80-15BF-4D7F-9588-8F0EFD959BC4}" dt="2024-01-18T10:41:45.648" v="979" actId="20577"/>
          <ac:spMkLst>
            <pc:docMk/>
            <pc:sldMk cId="2873212704" sldId="309"/>
            <ac:spMk id="18" creationId="{62819EDD-1797-6D27-5E25-1E671F3CCEEB}"/>
          </ac:spMkLst>
        </pc:spChg>
        <pc:spChg chg="add mod">
          <ac:chgData name="Firouzi Nezamabadi, Mahdi 2023 (PGR)" userId="5f5b1b58-be39-4881-84d5-cf74dfb53518" providerId="ADAL" clId="{62A27F80-15BF-4D7F-9588-8F0EFD959BC4}" dt="2024-01-18T10:41:34.485" v="975" actId="313"/>
          <ac:spMkLst>
            <pc:docMk/>
            <pc:sldMk cId="2873212704" sldId="309"/>
            <ac:spMk id="21" creationId="{8FBCFFDA-56C3-7860-8806-4881E5855072}"/>
          </ac:spMkLst>
        </pc:spChg>
        <pc:picChg chg="del">
          <ac:chgData name="Firouzi Nezamabadi, Mahdi 2023 (PGR)" userId="5f5b1b58-be39-4881-84d5-cf74dfb53518" providerId="ADAL" clId="{62A27F80-15BF-4D7F-9588-8F0EFD959BC4}" dt="2024-01-18T10:36:07.888" v="831" actId="478"/>
          <ac:picMkLst>
            <pc:docMk/>
            <pc:sldMk cId="2873212704" sldId="309"/>
            <ac:picMk id="6" creationId="{A7252C32-7FDA-DF12-2472-A3501AB87834}"/>
          </ac:picMkLst>
        </pc:picChg>
        <pc:picChg chg="add mod">
          <ac:chgData name="Firouzi Nezamabadi, Mahdi 2023 (PGR)" userId="5f5b1b58-be39-4881-84d5-cf74dfb53518" providerId="ADAL" clId="{62A27F80-15BF-4D7F-9588-8F0EFD959BC4}" dt="2024-01-18T10:38:41.982" v="836" actId="1076"/>
          <ac:picMkLst>
            <pc:docMk/>
            <pc:sldMk cId="2873212704" sldId="309"/>
            <ac:picMk id="9" creationId="{FAC2FF24-7F0D-AFE2-A975-72EC6FBA21E9}"/>
          </ac:picMkLst>
        </pc:picChg>
        <pc:picChg chg="add mod modCrop">
          <ac:chgData name="Firouzi Nezamabadi, Mahdi 2023 (PGR)" userId="5f5b1b58-be39-4881-84d5-cf74dfb53518" providerId="ADAL" clId="{62A27F80-15BF-4D7F-9588-8F0EFD959BC4}" dt="2024-01-18T10:40:13.976" v="914" actId="732"/>
          <ac:picMkLst>
            <pc:docMk/>
            <pc:sldMk cId="2873212704" sldId="309"/>
            <ac:picMk id="16" creationId="{9D45DADC-E8AD-BDF4-7AAC-42A5FF1000FF}"/>
          </ac:picMkLst>
        </pc:picChg>
        <pc:cxnChg chg="del">
          <ac:chgData name="Firouzi Nezamabadi, Mahdi 2023 (PGR)" userId="5f5b1b58-be39-4881-84d5-cf74dfb53518" providerId="ADAL" clId="{62A27F80-15BF-4D7F-9588-8F0EFD959BC4}" dt="2024-01-18T10:36:06.387" v="830" actId="478"/>
          <ac:cxnSpMkLst>
            <pc:docMk/>
            <pc:sldMk cId="2873212704" sldId="309"/>
            <ac:cxnSpMk id="12" creationId="{A819C2C2-C0D6-604D-9907-3A285EF087C3}"/>
          </ac:cxnSpMkLst>
        </pc:cxnChg>
        <pc:cxnChg chg="add mod">
          <ac:chgData name="Firouzi Nezamabadi, Mahdi 2023 (PGR)" userId="5f5b1b58-be39-4881-84d5-cf74dfb53518" providerId="ADAL" clId="{62A27F80-15BF-4D7F-9588-8F0EFD959BC4}" dt="2024-01-18T10:38:48.800" v="838" actId="1076"/>
          <ac:cxnSpMkLst>
            <pc:docMk/>
            <pc:sldMk cId="2873212704" sldId="309"/>
            <ac:cxnSpMk id="13" creationId="{26251880-F947-6281-6394-7D554D99FEB7}"/>
          </ac:cxnSpMkLst>
        </pc:cxnChg>
      </pc:sldChg>
    </pc:docChg>
  </pc:docChgLst>
  <pc:docChgLst>
    <pc:chgData name="Firouzi Nezamabadi, Mahdi 2023 (PGR)" userId="5f5b1b58-be39-4881-84d5-cf74dfb53518" providerId="ADAL" clId="{476D9E2E-22C0-4C2B-9A40-5EEE771D2D69}"/>
    <pc:docChg chg="addSld modSld">
      <pc:chgData name="Firouzi Nezamabadi, Mahdi 2023 (PGR)" userId="5f5b1b58-be39-4881-84d5-cf74dfb53518" providerId="ADAL" clId="{476D9E2E-22C0-4C2B-9A40-5EEE771D2D69}" dt="2024-01-18T10:53:46.841" v="11" actId="14100"/>
      <pc:docMkLst>
        <pc:docMk/>
      </pc:docMkLst>
      <pc:sldChg chg="modSp add mod">
        <pc:chgData name="Firouzi Nezamabadi, Mahdi 2023 (PGR)" userId="5f5b1b58-be39-4881-84d5-cf74dfb53518" providerId="ADAL" clId="{476D9E2E-22C0-4C2B-9A40-5EEE771D2D69}" dt="2024-01-18T10:53:46.841" v="11" actId="14100"/>
        <pc:sldMkLst>
          <pc:docMk/>
          <pc:sldMk cId="2764821233" sldId="297"/>
        </pc:sldMkLst>
        <pc:spChg chg="mod">
          <ac:chgData name="Firouzi Nezamabadi, Mahdi 2023 (PGR)" userId="5f5b1b58-be39-4881-84d5-cf74dfb53518" providerId="ADAL" clId="{476D9E2E-22C0-4C2B-9A40-5EEE771D2D69}" dt="2024-01-18T10:53:46.841" v="11" actId="14100"/>
          <ac:spMkLst>
            <pc:docMk/>
            <pc:sldMk cId="2764821233" sldId="297"/>
            <ac:spMk id="13" creationId="{D97371EB-79DC-4E0B-4251-6A56EE304E36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0335C8-6AE2-4A07-8781-293DB8233FBD}" type="datetimeFigureOut">
              <a:rPr lang="en-GB" smtClean="0"/>
              <a:t>18/01/2024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1E51F7-F98A-418F-959B-DEC439D017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62951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C3258-B2DD-8477-86BC-13DCDC5AC2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F21447-FBFF-7F9F-B758-BFC03B1846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501B11-1DED-6C02-65EF-31EBE6655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46733-B573-4008-AD4A-A7F16EF066B0}" type="datetime1">
              <a:rPr lang="en-GB" smtClean="0"/>
              <a:t>18/01/2024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BC1EA0-D41C-AF45-DA20-F309A2B05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6D3AB3-ACEA-DB65-D696-710729129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66E5C-E3A6-4BE6-A792-264DF0B999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2083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53D5C-B295-0AE3-A656-45DBFD43D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755706-F82E-95D3-197B-0716204BE0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C45530-2764-0ADD-694A-ECF85D0D8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C124A-4DC1-47CB-87ED-737FA92061DC}" type="datetime1">
              <a:rPr lang="en-GB" smtClean="0"/>
              <a:t>18/01/2024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A97839-132B-1ADD-2A2A-42770C3DD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65F68A-FEBF-45E1-B063-1D94C1DAB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66E5C-E3A6-4BE6-A792-264DF0B999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6305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6E86A1-3E78-B91C-FD7E-92080EA4DC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B701EB-734D-E74B-E55F-32A836890D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432863-F182-B4E8-1F88-EED98625D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9CEBC-392A-4D41-BB1F-59CABB1C494F}" type="datetime1">
              <a:rPr lang="en-GB" smtClean="0"/>
              <a:t>18/01/2024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3A6007-E824-D274-4A45-F7F3D487E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BB3ABB-40B8-4FDD-DB30-CDDB0C60A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66E5C-E3A6-4BE6-A792-264DF0B999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1199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C9CC3E-2065-7BD6-E078-3CDCACF61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52E09-37C8-5FBE-92CA-52E4A54016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83649F-AD2C-D4F5-8CBD-1249A6709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B296F-9253-471F-8A74-F5AB47601C88}" type="datetime1">
              <a:rPr lang="en-GB" smtClean="0"/>
              <a:t>18/01/2024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A6D12D-5387-1421-2D18-60EC77C6D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64D393-0FF6-3ECC-D38D-3AACB301D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66E5C-E3A6-4BE6-A792-264DF0B999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7952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11AD9-F205-D9E9-781E-01C132A67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557705-E3E3-1B71-8861-6920793FD3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53B16-7C33-6021-2DAB-BD0B84DC1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DF1C3-5833-48AA-AD49-A9172DC358F3}" type="datetime1">
              <a:rPr lang="en-GB" smtClean="0"/>
              <a:t>18/01/2024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9FDA25-E67A-25C6-5B37-740D37C14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05D54-CCDD-B167-C0B5-7AA25F189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66E5C-E3A6-4BE6-A792-264DF0B999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9655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BE051-0A3F-FAF6-8824-CB767BBF3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B75EA-CB68-7230-2746-BD28CEBA53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B48E75-BD70-3783-17E3-ED73ED7693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8707F7-5F55-F686-691E-B1F0931BB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23CA3-F989-4CF4-BF49-C46A1AED119C}" type="datetime1">
              <a:rPr lang="en-GB" smtClean="0"/>
              <a:t>18/01/2024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2BF87A-0BFA-0EAD-4765-4D931D71E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4E320F-95BD-E0DD-51CE-893C99EC6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66E5C-E3A6-4BE6-A792-264DF0B999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7796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9F74E-FC71-2D94-E8B1-173A83252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A0D049-2B38-D6DB-AEEF-C3AF12649C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13C6BD-6C50-7B31-5624-D441F28403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510A86-D205-D6CD-4D6E-2BA4512682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F69023-0E81-74AD-A15A-7CFEF39A4C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A1E355-7BA5-D7EE-920E-A4FA8EF94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6134FC-DA83-46C6-BDB2-CEDAE0453A59}" type="datetime1">
              <a:rPr lang="en-GB" smtClean="0"/>
              <a:t>18/01/2024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B93CA9-086B-387C-0252-DFDA9D617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F3DB51-042A-EC57-C8A8-DBAB71174C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66E5C-E3A6-4BE6-A792-264DF0B999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2487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E9002-7D53-08CC-36B5-FF12A65BB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3B1E0C-57C3-BAEC-AB26-4B248EB82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146C4A-C16B-4570-A429-47B6F0232EA8}" type="datetime1">
              <a:rPr lang="en-GB" smtClean="0"/>
              <a:t>18/01/2024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035B38-E58A-D66C-089A-7BAA39656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B3C22E-27A7-D101-F8F9-54816AF26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66E5C-E3A6-4BE6-A792-264DF0B999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9842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CE7D01-C616-A4A6-788B-D381DB84B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7A682E-BC77-47BC-BA7A-111591797F67}" type="datetime1">
              <a:rPr lang="en-GB" smtClean="0"/>
              <a:t>18/01/2024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ACFE44-A93D-D100-67E9-4069F54F2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49C8A0-B31E-6C1D-5606-2D2DD9F708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66E5C-E3A6-4BE6-A792-264DF0B999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39471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5C661-8D5B-66FD-A00F-64763594B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4D914-0988-88A5-BDEF-46D279791C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F7E397D-5B5C-B9AD-594B-500A29CA35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267123-65C1-7007-72A6-4C686AE78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83F18E-3DD2-42C8-BACA-289B95945B46}" type="datetime1">
              <a:rPr lang="en-GB" smtClean="0"/>
              <a:t>18/01/2024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057008-8631-3943-6671-FC6A42957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390362-7959-3E74-9BEF-46FA65771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66E5C-E3A6-4BE6-A792-264DF0B999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0823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06CF1-826B-FE2A-E5C7-35301C579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DAF82F5-68C0-D7FE-B5FD-3FDC3B6F55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847EE6-146B-34DE-FCE3-85CAD1DD9E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427CAE-30E5-DD99-5729-299D4D39F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BD92B1-B3CE-4F23-B828-EA9900B23E15}" type="datetime1">
              <a:rPr lang="en-GB" smtClean="0"/>
              <a:t>18/01/2024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011584-201C-1342-212C-F945DC8DD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FAE672-A089-FA5C-DE2E-6BB3E19E4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66E5C-E3A6-4BE6-A792-264DF0B999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3825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0DF2EC-7550-20B4-491F-538776B15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D13403-5D68-ECE3-F9C6-59521AAF12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D34764-2A8B-71DC-E340-6D571C5265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89B644-9AF5-46B8-91DA-42B156F38745}" type="datetime1">
              <a:rPr lang="en-GB" smtClean="0"/>
              <a:t>18/01/2024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7AB754-AE5D-A9D5-A020-1C199CB0C0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57E45-54E3-AEC0-DEEF-5699AE2D89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66E5C-E3A6-4BE6-A792-264DF0B9999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56520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png"/><Relationship Id="rId7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hyperlink" Target="https://github.com/mahdifirouzi/SEM" TargetMode="External"/><Relationship Id="rId4" Type="http://schemas.openxmlformats.org/officeDocument/2006/relationships/hyperlink" Target="https://colab.research.google.com/" TargetMode="External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hyperlink" Target="https://github.com/mahdifirouzi/SEM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4.png"/><Relationship Id="rId7" Type="http://schemas.openxmlformats.org/officeDocument/2006/relationships/image" Target="../media/image1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07C1D0B2-CEEC-C6F9-BB91-BFC1469BA0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89"/>
          <a:stretch/>
        </p:blipFill>
        <p:spPr>
          <a:xfrm>
            <a:off x="6080799" y="492837"/>
            <a:ext cx="6113699" cy="5704759"/>
          </a:xfrm>
          <a:prstGeom prst="rect">
            <a:avLst/>
          </a:prstGeom>
        </p:spPr>
      </p:pic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3D6E1973-0940-F532-A37F-F14D9C2635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07" r="20107"/>
          <a:stretch>
            <a:fillRect/>
          </a:stretch>
        </p:blipFill>
        <p:spPr>
          <a:xfrm>
            <a:off x="135627" y="492839"/>
            <a:ext cx="5815714" cy="57047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0206201-746E-D4BD-8DBE-40C99E61F0E1}"/>
              </a:ext>
            </a:extLst>
          </p:cNvPr>
          <p:cNvSpPr/>
          <p:nvPr/>
        </p:nvSpPr>
        <p:spPr>
          <a:xfrm>
            <a:off x="135627" y="492837"/>
            <a:ext cx="5797100" cy="5704762"/>
          </a:xfrm>
          <a:prstGeom prst="rect">
            <a:avLst/>
          </a:pr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4" descr="Python icon - Free download on Iconfinder">
            <a:extLst>
              <a:ext uri="{FF2B5EF4-FFF2-40B4-BE49-F238E27FC236}">
                <a16:creationId xmlns:a16="http://schemas.microsoft.com/office/drawing/2014/main" id="{C33039E2-BFA8-F8E2-807B-C35E2CF004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0186" y="3073400"/>
            <a:ext cx="2010889" cy="2010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81C761-DC5E-6521-621E-B0745E77929A}"/>
              </a:ext>
            </a:extLst>
          </p:cNvPr>
          <p:cNvSpPr/>
          <p:nvPr/>
        </p:nvSpPr>
        <p:spPr>
          <a:xfrm>
            <a:off x="5932727" y="492839"/>
            <a:ext cx="144659" cy="5704762"/>
          </a:xfrm>
          <a:prstGeom prst="rect">
            <a:avLst/>
          </a:prstGeom>
          <a:solidFill>
            <a:srgbClr val="FFCA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4F8DDC-D27D-574E-0FA4-76E38004406F}"/>
              </a:ext>
            </a:extLst>
          </p:cNvPr>
          <p:cNvSpPr/>
          <p:nvPr/>
        </p:nvSpPr>
        <p:spPr>
          <a:xfrm>
            <a:off x="-9032" y="492839"/>
            <a:ext cx="144659" cy="5704763"/>
          </a:xfrm>
          <a:prstGeom prst="rect">
            <a:avLst/>
          </a:prstGeom>
          <a:solidFill>
            <a:srgbClr val="347A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1B3FC57C-5BC8-FE38-13A8-7544DB2DB1A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94" y="6265333"/>
            <a:ext cx="440458" cy="52384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4695AEA-A330-9DFC-600E-CC6D0EA09C60}"/>
              </a:ext>
            </a:extLst>
          </p:cNvPr>
          <p:cNvSpPr/>
          <p:nvPr/>
        </p:nvSpPr>
        <p:spPr>
          <a:xfrm>
            <a:off x="862534" y="6197596"/>
            <a:ext cx="11245862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10160">
                  <a:solidFill>
                    <a:srgbClr val="95024E"/>
                  </a:solidFill>
                  <a:prstDash val="solid"/>
                </a:ln>
                <a:solidFill>
                  <a:srgbClr val="EC0B6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Python Refresher for Sustainable Energy Management Module</a:t>
            </a:r>
            <a:endParaRPr lang="en-GB" sz="3200" b="1" dirty="0">
              <a:ln w="10160">
                <a:solidFill>
                  <a:srgbClr val="95024E"/>
                </a:solidFill>
                <a:prstDash val="solid"/>
              </a:ln>
              <a:solidFill>
                <a:srgbClr val="EC0B62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endParaRPr lang="en-US" sz="3200" b="1" cap="none" spc="0" dirty="0">
              <a:ln w="10160">
                <a:solidFill>
                  <a:srgbClr val="95024E"/>
                </a:solidFill>
                <a:prstDash val="solid"/>
              </a:ln>
              <a:solidFill>
                <a:srgbClr val="EC0B62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F8BAB7-B40A-C963-A81E-379A5FAA6981}"/>
              </a:ext>
            </a:extLst>
          </p:cNvPr>
          <p:cNvSpPr/>
          <p:nvPr/>
        </p:nvSpPr>
        <p:spPr>
          <a:xfrm>
            <a:off x="3823078" y="-91937"/>
            <a:ext cx="4545843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12700" cmpd="sng">
                  <a:solidFill>
                    <a:schemeClr val="accent2">
                      <a:lumMod val="75000"/>
                    </a:schemeClr>
                  </a:solidFill>
                  <a:prstDash val="solid"/>
                </a:ln>
                <a:solidFill>
                  <a:srgbClr val="FFC000"/>
                </a:solidFill>
              </a:rPr>
              <a:t>How To Use Google </a:t>
            </a:r>
            <a:r>
              <a:rPr lang="en-US" sz="3200" b="1" dirty="0" err="1">
                <a:ln w="12700" cmpd="sng">
                  <a:solidFill>
                    <a:schemeClr val="accent2">
                      <a:lumMod val="75000"/>
                    </a:schemeClr>
                  </a:solidFill>
                  <a:prstDash val="solid"/>
                </a:ln>
                <a:solidFill>
                  <a:srgbClr val="FFC000"/>
                </a:solidFill>
              </a:rPr>
              <a:t>Colab</a:t>
            </a:r>
            <a:endParaRPr lang="en-US" sz="3200" b="1" dirty="0">
              <a:ln w="12700" cmpd="sng">
                <a:solidFill>
                  <a:schemeClr val="accent2">
                    <a:lumMod val="75000"/>
                  </a:schemeClr>
                </a:solidFill>
                <a:prstDash val="solid"/>
              </a:ln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8E0483-1D11-3A35-187F-FABF83AB1F9B}"/>
              </a:ext>
            </a:extLst>
          </p:cNvPr>
          <p:cNvSpPr txBox="1"/>
          <p:nvPr/>
        </p:nvSpPr>
        <p:spPr>
          <a:xfrm>
            <a:off x="6096000" y="6012930"/>
            <a:ext cx="6100232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Generated by AI with Canva</a:t>
            </a:r>
            <a:endParaRPr lang="en-GB" sz="600" dirty="0">
              <a:solidFill>
                <a:schemeClr val="bg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31BDDB-0363-FD2D-CA24-084D72F1AA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134" y="1041400"/>
            <a:ext cx="21336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2296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CDF433C-625D-F15E-3BD4-A7327FF09C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5" t="20000" r="24321" b="21482"/>
          <a:stretch/>
        </p:blipFill>
        <p:spPr>
          <a:xfrm>
            <a:off x="250276" y="5939691"/>
            <a:ext cx="735922" cy="84666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FB26A84-F938-9D6F-243A-E06B48772EEC}"/>
              </a:ext>
            </a:extLst>
          </p:cNvPr>
          <p:cNvSpPr/>
          <p:nvPr/>
        </p:nvSpPr>
        <p:spPr>
          <a:xfrm>
            <a:off x="938956" y="6046482"/>
            <a:ext cx="11253044" cy="402212"/>
          </a:xfrm>
          <a:prstGeom prst="rect">
            <a:avLst/>
          </a:prstGeom>
          <a:solidFill>
            <a:srgbClr val="EC0B6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D0FB3B-2A49-D50D-71E3-9271FBC5F602}"/>
              </a:ext>
            </a:extLst>
          </p:cNvPr>
          <p:cNvSpPr/>
          <p:nvPr/>
        </p:nvSpPr>
        <p:spPr>
          <a:xfrm>
            <a:off x="1915667" y="6002581"/>
            <a:ext cx="896339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1016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Python Refresher for Sustainable Energy Management Module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D17EB3-1954-61F1-5FC4-C92082B0BD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76" y="6046482"/>
            <a:ext cx="645788" cy="768049"/>
          </a:xfrm>
          <a:prstGeom prst="rect">
            <a:avLst/>
          </a:prstGeom>
        </p:spPr>
      </p:pic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D68F1324-5636-A56E-9642-A2CA8DC774D1}"/>
              </a:ext>
            </a:extLst>
          </p:cNvPr>
          <p:cNvSpPr txBox="1">
            <a:spLocks/>
          </p:cNvSpPr>
          <p:nvPr/>
        </p:nvSpPr>
        <p:spPr>
          <a:xfrm>
            <a:off x="11808531" y="6478421"/>
            <a:ext cx="383469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366E5C-E3A6-4BE6-A792-264DF0B99991}" type="slidenum">
              <a:rPr lang="en-GB" sz="1400" b="1" smtClean="0">
                <a:solidFill>
                  <a:srgbClr val="9502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10</a:t>
            </a:fld>
            <a:endParaRPr lang="en-GB" sz="1400" b="1" dirty="0">
              <a:solidFill>
                <a:srgbClr val="95024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8142FD-01D7-3BE9-4266-9D66C90918FD}"/>
              </a:ext>
            </a:extLst>
          </p:cNvPr>
          <p:cNvSpPr/>
          <p:nvPr/>
        </p:nvSpPr>
        <p:spPr>
          <a:xfrm>
            <a:off x="-1" y="0"/>
            <a:ext cx="12192001" cy="634482"/>
          </a:xfrm>
          <a:prstGeom prst="rect">
            <a:avLst/>
          </a:prstGeom>
          <a:solidFill>
            <a:srgbClr val="EC0B6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963765-3446-0ABD-DBFB-34CC4CFCE37B}"/>
              </a:ext>
            </a:extLst>
          </p:cNvPr>
          <p:cNvSpPr txBox="1"/>
          <p:nvPr/>
        </p:nvSpPr>
        <p:spPr>
          <a:xfrm>
            <a:off x="250276" y="132575"/>
            <a:ext cx="42600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000" b="1" dirty="0">
                <a:solidFill>
                  <a:schemeClr val="bg1"/>
                </a:solidFill>
              </a:rPr>
              <a:t>How to use Google </a:t>
            </a:r>
            <a:r>
              <a:rPr lang="en-US" sz="2000" b="1" dirty="0" err="1">
                <a:solidFill>
                  <a:schemeClr val="bg1"/>
                </a:solidFill>
              </a:rPr>
              <a:t>Colab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819EDD-1797-6D27-5E25-1E671F3CCEEB}"/>
              </a:ext>
            </a:extLst>
          </p:cNvPr>
          <p:cNvSpPr txBox="1"/>
          <p:nvPr/>
        </p:nvSpPr>
        <p:spPr>
          <a:xfrm>
            <a:off x="-457889" y="628951"/>
            <a:ext cx="12560121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to change files directory to Google </a:t>
            </a:r>
            <a:r>
              <a:rPr lang="en-US" b="1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Colab</a:t>
            </a:r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Now I find the file from cloned files from GitHub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and copy the path:</a:t>
            </a:r>
          </a:p>
          <a:p>
            <a:pPr lvl="1" algn="l">
              <a:lnSpc>
                <a:spcPct val="20000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/content/SEM/13 - Working with Pandas and Matplotlib/example.csv</a:t>
            </a:r>
          </a:p>
          <a:p>
            <a:pPr lvl="1" algn="l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Then change the path of the file inside the code:</a:t>
            </a:r>
          </a:p>
          <a:p>
            <a:pPr lvl="1" algn="l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l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l"/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Picture 4" descr="Python icon - Free download on Iconfinder">
            <a:extLst>
              <a:ext uri="{FF2B5EF4-FFF2-40B4-BE49-F238E27FC236}">
                <a16:creationId xmlns:a16="http://schemas.microsoft.com/office/drawing/2014/main" id="{C69A25D8-5567-5AC4-1988-4BD304538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8531" y="6079226"/>
            <a:ext cx="336723" cy="336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BB8CEA-E821-230A-25C2-58C507AFCA2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12" b="13442"/>
          <a:stretch/>
        </p:blipFill>
        <p:spPr>
          <a:xfrm>
            <a:off x="8396431" y="646368"/>
            <a:ext cx="511461" cy="33702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2BA4E5B-4693-B417-5CD0-B7DCA073DD46}"/>
              </a:ext>
            </a:extLst>
          </p:cNvPr>
          <p:cNvSpPr txBox="1"/>
          <p:nvPr/>
        </p:nvSpPr>
        <p:spPr>
          <a:xfrm>
            <a:off x="5149650" y="3726667"/>
            <a:ext cx="61298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current directory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AC2FF24-7F0D-AFE2-A975-72EC6FBA21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25206" y="1166004"/>
            <a:ext cx="3535421" cy="560453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6251880-F947-6281-6394-7D554D99FEB7}"/>
              </a:ext>
            </a:extLst>
          </p:cNvPr>
          <p:cNvCxnSpPr/>
          <p:nvPr/>
        </p:nvCxnSpPr>
        <p:spPr>
          <a:xfrm>
            <a:off x="10702300" y="3146251"/>
            <a:ext cx="0" cy="875643"/>
          </a:xfrm>
          <a:prstGeom prst="straightConnector1">
            <a:avLst/>
          </a:prstGeom>
          <a:ln w="57150" cap="flat" cmpd="sng" algn="ctr">
            <a:solidFill>
              <a:srgbClr val="EC0B6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9D45DADC-E8AD-BDF4-7AAC-42A5FF1000F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13194"/>
          <a:stretch/>
        </p:blipFill>
        <p:spPr>
          <a:xfrm>
            <a:off x="287801" y="2476239"/>
            <a:ext cx="7847637" cy="146705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8FBCFFDA-56C3-7860-8806-4881E5855072}"/>
              </a:ext>
            </a:extLst>
          </p:cNvPr>
          <p:cNvSpPr txBox="1"/>
          <p:nvPr/>
        </p:nvSpPr>
        <p:spPr>
          <a:xfrm>
            <a:off x="-457889" y="4159137"/>
            <a:ext cx="6336102" cy="5604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 your code now can be executed successfully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212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CDF433C-625D-F15E-3BD4-A7327FF09C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5" t="20000" r="24321" b="21482"/>
          <a:stretch/>
        </p:blipFill>
        <p:spPr>
          <a:xfrm>
            <a:off x="250276" y="5939691"/>
            <a:ext cx="735922" cy="84666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FB26A84-F938-9D6F-243A-E06B48772EEC}"/>
              </a:ext>
            </a:extLst>
          </p:cNvPr>
          <p:cNvSpPr/>
          <p:nvPr/>
        </p:nvSpPr>
        <p:spPr>
          <a:xfrm>
            <a:off x="938956" y="6046482"/>
            <a:ext cx="11253044" cy="402212"/>
          </a:xfrm>
          <a:prstGeom prst="rect">
            <a:avLst/>
          </a:prstGeom>
          <a:solidFill>
            <a:srgbClr val="EC0B6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D17EB3-1954-61F1-5FC4-C92082B0BD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76" y="6046482"/>
            <a:ext cx="645788" cy="768049"/>
          </a:xfrm>
          <a:prstGeom prst="rect">
            <a:avLst/>
          </a:prstGeom>
        </p:spPr>
      </p:pic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D68F1324-5636-A56E-9642-A2CA8DC774D1}"/>
              </a:ext>
            </a:extLst>
          </p:cNvPr>
          <p:cNvSpPr txBox="1">
            <a:spLocks/>
          </p:cNvSpPr>
          <p:nvPr/>
        </p:nvSpPr>
        <p:spPr>
          <a:xfrm>
            <a:off x="11808531" y="6478421"/>
            <a:ext cx="383469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366E5C-E3A6-4BE6-A792-264DF0B99991}" type="slidenum">
              <a:rPr lang="en-GB" sz="1400" b="1" smtClean="0">
                <a:solidFill>
                  <a:srgbClr val="9502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11</a:t>
            </a:fld>
            <a:endParaRPr lang="en-GB" sz="1400" b="1" dirty="0">
              <a:solidFill>
                <a:srgbClr val="95024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8142FD-01D7-3BE9-4266-9D66C90918FD}"/>
              </a:ext>
            </a:extLst>
          </p:cNvPr>
          <p:cNvSpPr/>
          <p:nvPr/>
        </p:nvSpPr>
        <p:spPr>
          <a:xfrm>
            <a:off x="-1" y="0"/>
            <a:ext cx="12192001" cy="634482"/>
          </a:xfrm>
          <a:prstGeom prst="rect">
            <a:avLst/>
          </a:prstGeom>
          <a:solidFill>
            <a:srgbClr val="EC0B6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7371EB-79DC-4E0B-4251-6A56EE304E36}"/>
              </a:ext>
            </a:extLst>
          </p:cNvPr>
          <p:cNvSpPr txBox="1"/>
          <p:nvPr/>
        </p:nvSpPr>
        <p:spPr>
          <a:xfrm>
            <a:off x="1478831" y="42392"/>
            <a:ext cx="914028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800" b="1" dirty="0">
                <a:solidFill>
                  <a:schemeClr val="bg1"/>
                </a:solidFill>
              </a:rPr>
              <a:t>Link to access Jupyter notebook files and Slides on </a:t>
            </a:r>
            <a:r>
              <a:rPr lang="en-GB" sz="2800" b="1" dirty="0" err="1">
                <a:solidFill>
                  <a:schemeClr val="bg1"/>
                </a:solidFill>
              </a:rPr>
              <a:t>Github</a:t>
            </a:r>
            <a:r>
              <a:rPr lang="en-GB" sz="2800" b="1" dirty="0">
                <a:solidFill>
                  <a:schemeClr val="bg1"/>
                </a:solidFill>
              </a:rPr>
              <a:t>: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D2AB25-964B-FD5C-61BF-87F8E3C4A4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2625" y="608004"/>
            <a:ext cx="6206527" cy="6206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8212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3D6E1973-0940-F532-A37F-F14D9C2635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07" r="20107"/>
          <a:stretch>
            <a:fillRect/>
          </a:stretch>
        </p:blipFill>
        <p:spPr>
          <a:xfrm>
            <a:off x="135627" y="492839"/>
            <a:ext cx="4748285" cy="57047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0206201-746E-D4BD-8DBE-40C99E61F0E1}"/>
              </a:ext>
            </a:extLst>
          </p:cNvPr>
          <p:cNvSpPr/>
          <p:nvPr/>
        </p:nvSpPr>
        <p:spPr>
          <a:xfrm>
            <a:off x="135627" y="492837"/>
            <a:ext cx="4729671" cy="5704762"/>
          </a:xfrm>
          <a:prstGeom prst="rect">
            <a:avLst/>
          </a:prstGeom>
          <a:solidFill>
            <a:schemeClr val="tx1">
              <a:alpha val="3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6" name="Picture 4" descr="Python icon - Free download on Iconfinder">
            <a:extLst>
              <a:ext uri="{FF2B5EF4-FFF2-40B4-BE49-F238E27FC236}">
                <a16:creationId xmlns:a16="http://schemas.microsoft.com/office/drawing/2014/main" id="{C33039E2-BFA8-F8E2-807B-C35E2CF004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845" y="3345218"/>
            <a:ext cx="2010889" cy="2010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81C761-DC5E-6521-621E-B0745E77929A}"/>
              </a:ext>
            </a:extLst>
          </p:cNvPr>
          <p:cNvSpPr/>
          <p:nvPr/>
        </p:nvSpPr>
        <p:spPr>
          <a:xfrm>
            <a:off x="4883912" y="492831"/>
            <a:ext cx="144659" cy="5704762"/>
          </a:xfrm>
          <a:prstGeom prst="rect">
            <a:avLst/>
          </a:prstGeom>
          <a:solidFill>
            <a:srgbClr val="FFCA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4F8DDC-D27D-574E-0FA4-76E38004406F}"/>
              </a:ext>
            </a:extLst>
          </p:cNvPr>
          <p:cNvSpPr/>
          <p:nvPr/>
        </p:nvSpPr>
        <p:spPr>
          <a:xfrm>
            <a:off x="-9032" y="492839"/>
            <a:ext cx="144659" cy="5704763"/>
          </a:xfrm>
          <a:prstGeom prst="rect">
            <a:avLst/>
          </a:prstGeom>
          <a:solidFill>
            <a:srgbClr val="347A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1B3FC57C-5BC8-FE38-13A8-7544DB2DB1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594" y="6265333"/>
            <a:ext cx="440458" cy="52384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4695AEA-A330-9DFC-600E-CC6D0EA09C60}"/>
              </a:ext>
            </a:extLst>
          </p:cNvPr>
          <p:cNvSpPr/>
          <p:nvPr/>
        </p:nvSpPr>
        <p:spPr>
          <a:xfrm>
            <a:off x="862534" y="6197596"/>
            <a:ext cx="11245862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10160">
                  <a:solidFill>
                    <a:srgbClr val="95024E"/>
                  </a:solidFill>
                  <a:prstDash val="solid"/>
                </a:ln>
                <a:solidFill>
                  <a:srgbClr val="EC0B62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Python Refresher for Sustainable Energy Management Module</a:t>
            </a:r>
            <a:endParaRPr lang="en-GB" sz="3200" b="1" dirty="0">
              <a:ln w="10160">
                <a:solidFill>
                  <a:srgbClr val="95024E"/>
                </a:solidFill>
                <a:prstDash val="solid"/>
              </a:ln>
              <a:solidFill>
                <a:srgbClr val="EC0B62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ctr"/>
            <a:endParaRPr lang="en-US" sz="3200" b="1" cap="none" spc="0" dirty="0">
              <a:ln w="10160">
                <a:solidFill>
                  <a:srgbClr val="95024E"/>
                </a:solidFill>
                <a:prstDash val="solid"/>
              </a:ln>
              <a:solidFill>
                <a:srgbClr val="EC0B62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EF8BAB7-B40A-C963-A81E-379A5FAA6981}"/>
              </a:ext>
            </a:extLst>
          </p:cNvPr>
          <p:cNvSpPr/>
          <p:nvPr/>
        </p:nvSpPr>
        <p:spPr>
          <a:xfrm>
            <a:off x="4149423" y="-91939"/>
            <a:ext cx="4545843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12700" cmpd="sng">
                  <a:solidFill>
                    <a:schemeClr val="accent2">
                      <a:lumMod val="75000"/>
                    </a:schemeClr>
                  </a:solidFill>
                  <a:prstDash val="solid"/>
                </a:ln>
                <a:solidFill>
                  <a:srgbClr val="FFC000"/>
                </a:solidFill>
              </a:rPr>
              <a:t>How To Use Google </a:t>
            </a:r>
            <a:r>
              <a:rPr lang="en-US" sz="3200" b="1" dirty="0" err="1">
                <a:ln w="12700" cmpd="sng">
                  <a:solidFill>
                    <a:schemeClr val="accent2">
                      <a:lumMod val="75000"/>
                    </a:schemeClr>
                  </a:solidFill>
                  <a:prstDash val="solid"/>
                </a:ln>
                <a:solidFill>
                  <a:srgbClr val="FFC000"/>
                </a:solidFill>
              </a:rPr>
              <a:t>Colab</a:t>
            </a:r>
            <a:endParaRPr lang="en-US" sz="3200" b="1" dirty="0">
              <a:ln w="12700" cmpd="sng">
                <a:solidFill>
                  <a:schemeClr val="accent2">
                    <a:lumMod val="75000"/>
                  </a:schemeClr>
                </a:solidFill>
                <a:prstDash val="solid"/>
              </a:ln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C8E0483-1D11-3A35-187F-FABF83AB1F9B}"/>
              </a:ext>
            </a:extLst>
          </p:cNvPr>
          <p:cNvSpPr txBox="1"/>
          <p:nvPr/>
        </p:nvSpPr>
        <p:spPr>
          <a:xfrm>
            <a:off x="6096000" y="6012930"/>
            <a:ext cx="6100232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Generated by AI with Canva</a:t>
            </a:r>
            <a:endParaRPr lang="en-GB" sz="600" dirty="0">
              <a:solidFill>
                <a:schemeClr val="bg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C31BDDB-0363-FD2D-CA24-084D72F1AA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134" y="1041400"/>
            <a:ext cx="2133600" cy="21336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95EB6F1-47C5-46E2-ABAC-675801CA215E}"/>
              </a:ext>
            </a:extLst>
          </p:cNvPr>
          <p:cNvSpPr txBox="1"/>
          <p:nvPr/>
        </p:nvSpPr>
        <p:spPr>
          <a:xfrm>
            <a:off x="5028571" y="1213618"/>
            <a:ext cx="7182043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What is Google </a:t>
            </a:r>
            <a:r>
              <a:rPr lang="en-US" sz="2400" b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Colab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Google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Colab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short for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Colaboratory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, is a free, cloud-based platform provided by Google that allows you to write and execute Python code in a web-based interactive environment</a:t>
            </a:r>
            <a:endParaRPr lang="en-GB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5C34326-3309-0BAF-0487-5DB3D22FD51A}"/>
              </a:ext>
            </a:extLst>
          </p:cNvPr>
          <p:cNvSpPr txBox="1"/>
          <p:nvPr/>
        </p:nvSpPr>
        <p:spPr>
          <a:xfrm>
            <a:off x="5047185" y="3059668"/>
            <a:ext cx="61678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What is Google </a:t>
            </a:r>
            <a:r>
              <a:rPr lang="en-US" sz="1800" b="1" dirty="0" err="1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Colab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184848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CDF433C-625D-F15E-3BD4-A7327FF09C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5" t="20000" r="24321" b="21482"/>
          <a:stretch/>
        </p:blipFill>
        <p:spPr>
          <a:xfrm>
            <a:off x="250276" y="5939691"/>
            <a:ext cx="735922" cy="84666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FB26A84-F938-9D6F-243A-E06B48772EEC}"/>
              </a:ext>
            </a:extLst>
          </p:cNvPr>
          <p:cNvSpPr/>
          <p:nvPr/>
        </p:nvSpPr>
        <p:spPr>
          <a:xfrm>
            <a:off x="938956" y="6046482"/>
            <a:ext cx="11253044" cy="402212"/>
          </a:xfrm>
          <a:prstGeom prst="rect">
            <a:avLst/>
          </a:prstGeom>
          <a:solidFill>
            <a:srgbClr val="EC0B6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D0FB3B-2A49-D50D-71E3-9271FBC5F602}"/>
              </a:ext>
            </a:extLst>
          </p:cNvPr>
          <p:cNvSpPr/>
          <p:nvPr/>
        </p:nvSpPr>
        <p:spPr>
          <a:xfrm>
            <a:off x="1915667" y="6002581"/>
            <a:ext cx="896339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1016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Python Refresher for Sustainable Energy Management Module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D17EB3-1954-61F1-5FC4-C92082B0BD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76" y="6046482"/>
            <a:ext cx="645788" cy="768049"/>
          </a:xfrm>
          <a:prstGeom prst="rect">
            <a:avLst/>
          </a:prstGeom>
        </p:spPr>
      </p:pic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D68F1324-5636-A56E-9642-A2CA8DC774D1}"/>
              </a:ext>
            </a:extLst>
          </p:cNvPr>
          <p:cNvSpPr txBox="1">
            <a:spLocks/>
          </p:cNvSpPr>
          <p:nvPr/>
        </p:nvSpPr>
        <p:spPr>
          <a:xfrm>
            <a:off x="11808531" y="6478421"/>
            <a:ext cx="383469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366E5C-E3A6-4BE6-A792-264DF0B99991}" type="slidenum">
              <a:rPr lang="en-GB" sz="1400" b="1" smtClean="0">
                <a:solidFill>
                  <a:srgbClr val="9502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3</a:t>
            </a:fld>
            <a:endParaRPr lang="en-GB" sz="1400" b="1" dirty="0">
              <a:solidFill>
                <a:srgbClr val="95024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8142FD-01D7-3BE9-4266-9D66C90918FD}"/>
              </a:ext>
            </a:extLst>
          </p:cNvPr>
          <p:cNvSpPr/>
          <p:nvPr/>
        </p:nvSpPr>
        <p:spPr>
          <a:xfrm>
            <a:off x="-1" y="0"/>
            <a:ext cx="12192001" cy="634482"/>
          </a:xfrm>
          <a:prstGeom prst="rect">
            <a:avLst/>
          </a:prstGeom>
          <a:solidFill>
            <a:srgbClr val="EC0B6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963765-3446-0ABD-DBFB-34CC4CFCE37B}"/>
              </a:ext>
            </a:extLst>
          </p:cNvPr>
          <p:cNvSpPr txBox="1"/>
          <p:nvPr/>
        </p:nvSpPr>
        <p:spPr>
          <a:xfrm>
            <a:off x="250276" y="132575"/>
            <a:ext cx="42600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000" b="1" dirty="0">
                <a:solidFill>
                  <a:schemeClr val="bg1"/>
                </a:solidFill>
              </a:rPr>
              <a:t>How to use Google </a:t>
            </a:r>
            <a:r>
              <a:rPr lang="en-US" sz="2000" b="1" dirty="0" err="1">
                <a:solidFill>
                  <a:schemeClr val="bg1"/>
                </a:solidFill>
              </a:rPr>
              <a:t>Colab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819EDD-1797-6D27-5E25-1E671F3CCEEB}"/>
              </a:ext>
            </a:extLst>
          </p:cNvPr>
          <p:cNvSpPr txBox="1"/>
          <p:nvPr/>
        </p:nvSpPr>
        <p:spPr>
          <a:xfrm>
            <a:off x="-313267" y="678383"/>
            <a:ext cx="12458521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to Open Notebooks</a:t>
            </a:r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Go to Google </a:t>
            </a:r>
            <a:r>
              <a:rPr lang="en-US" sz="16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Colab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Website: 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https://colab.research.google.com/</a:t>
            </a:r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Click on Upload notebook and GitHub and then paste GitHub Repository address</a:t>
            </a:r>
          </a:p>
          <a:p>
            <a:pPr lvl="1" algn="l">
              <a:lnSpc>
                <a:spcPct val="20000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https://github.com/mahdifirouzi/SEM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) On the search bar and click on search</a:t>
            </a:r>
          </a:p>
          <a:p>
            <a:pPr lvl="1" algn="l">
              <a:lnSpc>
                <a:spcPct val="20000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Then you can Open the notebooks inside GitHub Repository: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l"/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Picture 4" descr="Python icon - Free download on Iconfinder">
            <a:extLst>
              <a:ext uri="{FF2B5EF4-FFF2-40B4-BE49-F238E27FC236}">
                <a16:creationId xmlns:a16="http://schemas.microsoft.com/office/drawing/2014/main" id="{C69A25D8-5567-5AC4-1988-4BD304538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8531" y="6079226"/>
            <a:ext cx="336723" cy="336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BB8CEA-E821-230A-25C2-58C507AFCA2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3398" y="648656"/>
            <a:ext cx="511461" cy="5114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7BEF35F-59E3-66EC-03EA-1AE080C061F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44143" y="1138800"/>
            <a:ext cx="4201111" cy="201958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71F31C2-F680-0C6D-2864-B2F1C1D34EB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23827"/>
          <a:stretch/>
        </p:blipFill>
        <p:spPr>
          <a:xfrm>
            <a:off x="824857" y="2985843"/>
            <a:ext cx="6654552" cy="3857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143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CDF433C-625D-F15E-3BD4-A7327FF09C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5" t="20000" r="24321" b="21482"/>
          <a:stretch/>
        </p:blipFill>
        <p:spPr>
          <a:xfrm>
            <a:off x="250276" y="5939691"/>
            <a:ext cx="735922" cy="84666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FB26A84-F938-9D6F-243A-E06B48772EEC}"/>
              </a:ext>
            </a:extLst>
          </p:cNvPr>
          <p:cNvSpPr/>
          <p:nvPr/>
        </p:nvSpPr>
        <p:spPr>
          <a:xfrm>
            <a:off x="938956" y="6046482"/>
            <a:ext cx="11253044" cy="402212"/>
          </a:xfrm>
          <a:prstGeom prst="rect">
            <a:avLst/>
          </a:prstGeom>
          <a:solidFill>
            <a:srgbClr val="EC0B6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D0FB3B-2A49-D50D-71E3-9271FBC5F602}"/>
              </a:ext>
            </a:extLst>
          </p:cNvPr>
          <p:cNvSpPr/>
          <p:nvPr/>
        </p:nvSpPr>
        <p:spPr>
          <a:xfrm>
            <a:off x="1915667" y="6002581"/>
            <a:ext cx="896339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1016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Python Refresher for Sustainable Energy Management Module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D17EB3-1954-61F1-5FC4-C92082B0BD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76" y="6046482"/>
            <a:ext cx="645788" cy="768049"/>
          </a:xfrm>
          <a:prstGeom prst="rect">
            <a:avLst/>
          </a:prstGeom>
        </p:spPr>
      </p:pic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D68F1324-5636-A56E-9642-A2CA8DC774D1}"/>
              </a:ext>
            </a:extLst>
          </p:cNvPr>
          <p:cNvSpPr txBox="1">
            <a:spLocks/>
          </p:cNvSpPr>
          <p:nvPr/>
        </p:nvSpPr>
        <p:spPr>
          <a:xfrm>
            <a:off x="11808531" y="6478421"/>
            <a:ext cx="383469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366E5C-E3A6-4BE6-A792-264DF0B99991}" type="slidenum">
              <a:rPr lang="en-GB" sz="1400" b="1" smtClean="0">
                <a:solidFill>
                  <a:srgbClr val="9502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4</a:t>
            </a:fld>
            <a:endParaRPr lang="en-GB" sz="1400" b="1" dirty="0">
              <a:solidFill>
                <a:srgbClr val="95024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8142FD-01D7-3BE9-4266-9D66C90918FD}"/>
              </a:ext>
            </a:extLst>
          </p:cNvPr>
          <p:cNvSpPr/>
          <p:nvPr/>
        </p:nvSpPr>
        <p:spPr>
          <a:xfrm>
            <a:off x="-1" y="0"/>
            <a:ext cx="12192001" cy="634482"/>
          </a:xfrm>
          <a:prstGeom prst="rect">
            <a:avLst/>
          </a:prstGeom>
          <a:solidFill>
            <a:srgbClr val="EC0B6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963765-3446-0ABD-DBFB-34CC4CFCE37B}"/>
              </a:ext>
            </a:extLst>
          </p:cNvPr>
          <p:cNvSpPr txBox="1"/>
          <p:nvPr/>
        </p:nvSpPr>
        <p:spPr>
          <a:xfrm>
            <a:off x="250276" y="132575"/>
            <a:ext cx="42600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000" b="1" dirty="0">
                <a:solidFill>
                  <a:schemeClr val="bg1"/>
                </a:solidFill>
              </a:rPr>
              <a:t>How to use Google </a:t>
            </a:r>
            <a:r>
              <a:rPr lang="en-US" sz="2000" b="1" dirty="0" err="1">
                <a:solidFill>
                  <a:schemeClr val="bg1"/>
                </a:solidFill>
              </a:rPr>
              <a:t>Colab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819EDD-1797-6D27-5E25-1E671F3CCEEB}"/>
              </a:ext>
            </a:extLst>
          </p:cNvPr>
          <p:cNvSpPr txBox="1"/>
          <p:nvPr/>
        </p:nvSpPr>
        <p:spPr>
          <a:xfrm>
            <a:off x="-46746" y="678383"/>
            <a:ext cx="1219200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to use  Files on Google </a:t>
            </a:r>
            <a:r>
              <a:rPr lang="en-US" b="1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Colab</a:t>
            </a:r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Open files to see the files by clicking on folder icon: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l"/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Picture 4" descr="Python icon - Free download on Iconfinder">
            <a:extLst>
              <a:ext uri="{FF2B5EF4-FFF2-40B4-BE49-F238E27FC236}">
                <a16:creationId xmlns:a16="http://schemas.microsoft.com/office/drawing/2014/main" id="{C69A25D8-5567-5AC4-1988-4BD304538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8531" y="6079226"/>
            <a:ext cx="336723" cy="336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BB8CEA-E821-230A-25C2-58C507AFCA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6164" y="648656"/>
            <a:ext cx="511461" cy="5114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8203B3-CEC1-9482-58A9-E190093C69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82569" y="1780425"/>
            <a:ext cx="8496628" cy="3670989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6640850B-3B17-B25E-89C2-075B24831744}"/>
              </a:ext>
            </a:extLst>
          </p:cNvPr>
          <p:cNvSpPr/>
          <p:nvPr/>
        </p:nvSpPr>
        <p:spPr>
          <a:xfrm>
            <a:off x="1507067" y="3887746"/>
            <a:ext cx="795866" cy="54981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3514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CDF433C-625D-F15E-3BD4-A7327FF09C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5" t="20000" r="24321" b="21482"/>
          <a:stretch/>
        </p:blipFill>
        <p:spPr>
          <a:xfrm>
            <a:off x="250276" y="5939691"/>
            <a:ext cx="735922" cy="84666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FB26A84-F938-9D6F-243A-E06B48772EEC}"/>
              </a:ext>
            </a:extLst>
          </p:cNvPr>
          <p:cNvSpPr/>
          <p:nvPr/>
        </p:nvSpPr>
        <p:spPr>
          <a:xfrm>
            <a:off x="938956" y="6046482"/>
            <a:ext cx="11253044" cy="402212"/>
          </a:xfrm>
          <a:prstGeom prst="rect">
            <a:avLst/>
          </a:prstGeom>
          <a:solidFill>
            <a:srgbClr val="EC0B6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D0FB3B-2A49-D50D-71E3-9271FBC5F602}"/>
              </a:ext>
            </a:extLst>
          </p:cNvPr>
          <p:cNvSpPr/>
          <p:nvPr/>
        </p:nvSpPr>
        <p:spPr>
          <a:xfrm>
            <a:off x="1915667" y="6002581"/>
            <a:ext cx="896339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1016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Python Refresher for Sustainable Energy Management Module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D17EB3-1954-61F1-5FC4-C92082B0BD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76" y="6046482"/>
            <a:ext cx="645788" cy="768049"/>
          </a:xfrm>
          <a:prstGeom prst="rect">
            <a:avLst/>
          </a:prstGeom>
        </p:spPr>
      </p:pic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D68F1324-5636-A56E-9642-A2CA8DC774D1}"/>
              </a:ext>
            </a:extLst>
          </p:cNvPr>
          <p:cNvSpPr txBox="1">
            <a:spLocks/>
          </p:cNvSpPr>
          <p:nvPr/>
        </p:nvSpPr>
        <p:spPr>
          <a:xfrm>
            <a:off x="11808531" y="6478421"/>
            <a:ext cx="383469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366E5C-E3A6-4BE6-A792-264DF0B99991}" type="slidenum">
              <a:rPr lang="en-GB" sz="1400" b="1" smtClean="0">
                <a:solidFill>
                  <a:srgbClr val="9502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5</a:t>
            </a:fld>
            <a:endParaRPr lang="en-GB" sz="1400" b="1" dirty="0">
              <a:solidFill>
                <a:srgbClr val="95024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8142FD-01D7-3BE9-4266-9D66C90918FD}"/>
              </a:ext>
            </a:extLst>
          </p:cNvPr>
          <p:cNvSpPr/>
          <p:nvPr/>
        </p:nvSpPr>
        <p:spPr>
          <a:xfrm>
            <a:off x="-1" y="0"/>
            <a:ext cx="12192001" cy="634482"/>
          </a:xfrm>
          <a:prstGeom prst="rect">
            <a:avLst/>
          </a:prstGeom>
          <a:solidFill>
            <a:srgbClr val="EC0B6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963765-3446-0ABD-DBFB-34CC4CFCE37B}"/>
              </a:ext>
            </a:extLst>
          </p:cNvPr>
          <p:cNvSpPr txBox="1"/>
          <p:nvPr/>
        </p:nvSpPr>
        <p:spPr>
          <a:xfrm>
            <a:off x="250276" y="132575"/>
            <a:ext cx="42600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000" b="1" dirty="0">
                <a:solidFill>
                  <a:schemeClr val="bg1"/>
                </a:solidFill>
              </a:rPr>
              <a:t>How to use Google </a:t>
            </a:r>
            <a:r>
              <a:rPr lang="en-US" sz="2000" b="1" dirty="0" err="1">
                <a:solidFill>
                  <a:schemeClr val="bg1"/>
                </a:solidFill>
              </a:rPr>
              <a:t>Colab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819EDD-1797-6D27-5E25-1E671F3CCEEB}"/>
              </a:ext>
            </a:extLst>
          </p:cNvPr>
          <p:cNvSpPr txBox="1"/>
          <p:nvPr/>
        </p:nvSpPr>
        <p:spPr>
          <a:xfrm>
            <a:off x="-46746" y="678383"/>
            <a:ext cx="1219200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to use  Files on Google </a:t>
            </a:r>
            <a:r>
              <a:rPr lang="en-US" b="1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Colab</a:t>
            </a:r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Type this code to get ipython files from GitHub:   !git clone 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https://github.com/mahdifirouzi/SEM</a:t>
            </a:r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And run it to get the files from GitHub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After Completion of Cloning you can see your files inside file explorer</a:t>
            </a:r>
          </a:p>
          <a:p>
            <a:pPr lvl="1" algn="l"/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Picture 4" descr="Python icon - Free download on Iconfinder">
            <a:extLst>
              <a:ext uri="{FF2B5EF4-FFF2-40B4-BE49-F238E27FC236}">
                <a16:creationId xmlns:a16="http://schemas.microsoft.com/office/drawing/2014/main" id="{C69A25D8-5567-5AC4-1988-4BD304538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8531" y="6079226"/>
            <a:ext cx="336723" cy="336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BB8CEA-E821-230A-25C2-58C507AFCA2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4630" y="634482"/>
            <a:ext cx="511461" cy="51146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B324C125-2189-10AB-7F60-1AE014E18C1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7153" y="2702431"/>
            <a:ext cx="6268325" cy="260068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C419637-4F4F-719F-8DDE-F83DF2A583E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61450" y="1644693"/>
            <a:ext cx="2646438" cy="4372062"/>
          </a:xfrm>
          <a:prstGeom prst="rect">
            <a:avLst/>
          </a:prstGeom>
        </p:spPr>
      </p:pic>
      <p:sp>
        <p:nvSpPr>
          <p:cNvPr id="20" name="Arrow: Right 19">
            <a:extLst>
              <a:ext uri="{FF2B5EF4-FFF2-40B4-BE49-F238E27FC236}">
                <a16:creationId xmlns:a16="http://schemas.microsoft.com/office/drawing/2014/main" id="{469412B0-A2F2-81B9-4E5C-A2D044E79DFB}"/>
              </a:ext>
            </a:extLst>
          </p:cNvPr>
          <p:cNvSpPr/>
          <p:nvPr/>
        </p:nvSpPr>
        <p:spPr>
          <a:xfrm>
            <a:off x="6730999" y="3740215"/>
            <a:ext cx="1964267" cy="525120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1F41A4-3D98-8DC3-9CCF-8C4DAB6A980E}"/>
              </a:ext>
            </a:extLst>
          </p:cNvPr>
          <p:cNvSpPr txBox="1"/>
          <p:nvPr/>
        </p:nvSpPr>
        <p:spPr>
          <a:xfrm>
            <a:off x="-46746" y="5248616"/>
            <a:ext cx="9774946" cy="5604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 files </a:t>
            </a:r>
            <a:r>
              <a:rPr lang="en-US" sz="1800" b="0" i="0" u="sng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can not </a:t>
            </a:r>
            <a:r>
              <a:rPr lang="en-US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be opened just you can make use of them inside your program</a:t>
            </a:r>
          </a:p>
        </p:txBody>
      </p:sp>
    </p:spTree>
    <p:extLst>
      <p:ext uri="{BB962C8B-B14F-4D97-AF65-F5344CB8AC3E}">
        <p14:creationId xmlns:p14="http://schemas.microsoft.com/office/powerpoint/2010/main" val="1342191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CDF433C-625D-F15E-3BD4-A7327FF09C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5" t="20000" r="24321" b="21482"/>
          <a:stretch/>
        </p:blipFill>
        <p:spPr>
          <a:xfrm>
            <a:off x="250276" y="5939691"/>
            <a:ext cx="735922" cy="84666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FB26A84-F938-9D6F-243A-E06B48772EEC}"/>
              </a:ext>
            </a:extLst>
          </p:cNvPr>
          <p:cNvSpPr/>
          <p:nvPr/>
        </p:nvSpPr>
        <p:spPr>
          <a:xfrm>
            <a:off x="938956" y="6046482"/>
            <a:ext cx="11253044" cy="402212"/>
          </a:xfrm>
          <a:prstGeom prst="rect">
            <a:avLst/>
          </a:prstGeom>
          <a:solidFill>
            <a:srgbClr val="EC0B6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D0FB3B-2A49-D50D-71E3-9271FBC5F602}"/>
              </a:ext>
            </a:extLst>
          </p:cNvPr>
          <p:cNvSpPr/>
          <p:nvPr/>
        </p:nvSpPr>
        <p:spPr>
          <a:xfrm>
            <a:off x="1915667" y="6002581"/>
            <a:ext cx="896339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1016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Python Refresher for Sustainable Energy Management Module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D17EB3-1954-61F1-5FC4-C92082B0BD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76" y="6046482"/>
            <a:ext cx="645788" cy="768049"/>
          </a:xfrm>
          <a:prstGeom prst="rect">
            <a:avLst/>
          </a:prstGeom>
        </p:spPr>
      </p:pic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D68F1324-5636-A56E-9642-A2CA8DC774D1}"/>
              </a:ext>
            </a:extLst>
          </p:cNvPr>
          <p:cNvSpPr txBox="1">
            <a:spLocks/>
          </p:cNvSpPr>
          <p:nvPr/>
        </p:nvSpPr>
        <p:spPr>
          <a:xfrm>
            <a:off x="11808531" y="6478421"/>
            <a:ext cx="383469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366E5C-E3A6-4BE6-A792-264DF0B99991}" type="slidenum">
              <a:rPr lang="en-GB" sz="1400" b="1" smtClean="0">
                <a:solidFill>
                  <a:srgbClr val="9502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6</a:t>
            </a:fld>
            <a:endParaRPr lang="en-GB" sz="1400" b="1" dirty="0">
              <a:solidFill>
                <a:srgbClr val="95024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8142FD-01D7-3BE9-4266-9D66C90918FD}"/>
              </a:ext>
            </a:extLst>
          </p:cNvPr>
          <p:cNvSpPr/>
          <p:nvPr/>
        </p:nvSpPr>
        <p:spPr>
          <a:xfrm>
            <a:off x="-1" y="0"/>
            <a:ext cx="12192001" cy="634482"/>
          </a:xfrm>
          <a:prstGeom prst="rect">
            <a:avLst/>
          </a:prstGeom>
          <a:solidFill>
            <a:srgbClr val="EC0B6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963765-3446-0ABD-DBFB-34CC4CFCE37B}"/>
              </a:ext>
            </a:extLst>
          </p:cNvPr>
          <p:cNvSpPr txBox="1"/>
          <p:nvPr/>
        </p:nvSpPr>
        <p:spPr>
          <a:xfrm>
            <a:off x="250276" y="132575"/>
            <a:ext cx="42600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000" b="1" dirty="0">
                <a:solidFill>
                  <a:schemeClr val="bg1"/>
                </a:solidFill>
              </a:rPr>
              <a:t>How to use Google </a:t>
            </a:r>
            <a:r>
              <a:rPr lang="en-US" sz="2000" b="1" dirty="0" err="1">
                <a:solidFill>
                  <a:schemeClr val="bg1"/>
                </a:solidFill>
              </a:rPr>
              <a:t>Colab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819EDD-1797-6D27-5E25-1E671F3CCEEB}"/>
              </a:ext>
            </a:extLst>
          </p:cNvPr>
          <p:cNvSpPr txBox="1"/>
          <p:nvPr/>
        </p:nvSpPr>
        <p:spPr>
          <a:xfrm>
            <a:off x="-46746" y="678383"/>
            <a:ext cx="12192000" cy="17702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to use  Files on Google </a:t>
            </a:r>
            <a:r>
              <a:rPr lang="en-US" b="1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Colab</a:t>
            </a:r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You can Use Copy path for using that files inside your program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For this example the path is:</a:t>
            </a:r>
          </a:p>
          <a:p>
            <a:pPr lvl="1" algn="l">
              <a:lnSpc>
                <a:spcPct val="200000"/>
              </a:lnSpc>
            </a:pPr>
            <a:r>
              <a:rPr lang="en-US" sz="1600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/content/SEM/13 - Working with Pandas and Matplotlib/example.csv</a:t>
            </a:r>
          </a:p>
        </p:txBody>
      </p:sp>
      <p:pic>
        <p:nvPicPr>
          <p:cNvPr id="19" name="Picture 4" descr="Python icon - Free download on Iconfinder">
            <a:extLst>
              <a:ext uri="{FF2B5EF4-FFF2-40B4-BE49-F238E27FC236}">
                <a16:creationId xmlns:a16="http://schemas.microsoft.com/office/drawing/2014/main" id="{C69A25D8-5567-5AC4-1988-4BD304538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8531" y="6079226"/>
            <a:ext cx="336723" cy="336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BB8CEA-E821-230A-25C2-58C507AFCA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4630" y="634482"/>
            <a:ext cx="511461" cy="5114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A2C5C6D-DEB6-9B21-150E-2E07A5D6F7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91517" y="1145943"/>
            <a:ext cx="4250075" cy="5591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46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CDF433C-625D-F15E-3BD4-A7327FF09C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5" t="20000" r="24321" b="21482"/>
          <a:stretch/>
        </p:blipFill>
        <p:spPr>
          <a:xfrm>
            <a:off x="250276" y="5939691"/>
            <a:ext cx="735922" cy="84666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FB26A84-F938-9D6F-243A-E06B48772EEC}"/>
              </a:ext>
            </a:extLst>
          </p:cNvPr>
          <p:cNvSpPr/>
          <p:nvPr/>
        </p:nvSpPr>
        <p:spPr>
          <a:xfrm>
            <a:off x="938956" y="6046482"/>
            <a:ext cx="11253044" cy="402212"/>
          </a:xfrm>
          <a:prstGeom prst="rect">
            <a:avLst/>
          </a:prstGeom>
          <a:solidFill>
            <a:srgbClr val="EC0B6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D0FB3B-2A49-D50D-71E3-9271FBC5F602}"/>
              </a:ext>
            </a:extLst>
          </p:cNvPr>
          <p:cNvSpPr/>
          <p:nvPr/>
        </p:nvSpPr>
        <p:spPr>
          <a:xfrm>
            <a:off x="1915667" y="6002581"/>
            <a:ext cx="896339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1016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Python Refresher for Sustainable Energy Management Module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D17EB3-1954-61F1-5FC4-C92082B0BD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76" y="6046482"/>
            <a:ext cx="645788" cy="768049"/>
          </a:xfrm>
          <a:prstGeom prst="rect">
            <a:avLst/>
          </a:prstGeom>
        </p:spPr>
      </p:pic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D68F1324-5636-A56E-9642-A2CA8DC774D1}"/>
              </a:ext>
            </a:extLst>
          </p:cNvPr>
          <p:cNvSpPr txBox="1">
            <a:spLocks/>
          </p:cNvSpPr>
          <p:nvPr/>
        </p:nvSpPr>
        <p:spPr>
          <a:xfrm>
            <a:off x="11808531" y="6478421"/>
            <a:ext cx="383469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366E5C-E3A6-4BE6-A792-264DF0B99991}" type="slidenum">
              <a:rPr lang="en-GB" sz="1400" b="1" smtClean="0">
                <a:solidFill>
                  <a:srgbClr val="9502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7</a:t>
            </a:fld>
            <a:endParaRPr lang="en-GB" sz="1400" b="1" dirty="0">
              <a:solidFill>
                <a:srgbClr val="95024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8142FD-01D7-3BE9-4266-9D66C90918FD}"/>
              </a:ext>
            </a:extLst>
          </p:cNvPr>
          <p:cNvSpPr/>
          <p:nvPr/>
        </p:nvSpPr>
        <p:spPr>
          <a:xfrm>
            <a:off x="-1" y="0"/>
            <a:ext cx="12192001" cy="634482"/>
          </a:xfrm>
          <a:prstGeom prst="rect">
            <a:avLst/>
          </a:prstGeom>
          <a:solidFill>
            <a:srgbClr val="EC0B6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963765-3446-0ABD-DBFB-34CC4CFCE37B}"/>
              </a:ext>
            </a:extLst>
          </p:cNvPr>
          <p:cNvSpPr txBox="1"/>
          <p:nvPr/>
        </p:nvSpPr>
        <p:spPr>
          <a:xfrm>
            <a:off x="250276" y="132575"/>
            <a:ext cx="42600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000" b="1" dirty="0">
                <a:solidFill>
                  <a:schemeClr val="bg1"/>
                </a:solidFill>
              </a:rPr>
              <a:t>How to use Google </a:t>
            </a:r>
            <a:r>
              <a:rPr lang="en-US" sz="2000" b="1" dirty="0" err="1">
                <a:solidFill>
                  <a:schemeClr val="bg1"/>
                </a:solidFill>
              </a:rPr>
              <a:t>Colab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819EDD-1797-6D27-5E25-1E671F3CCEEB}"/>
              </a:ext>
            </a:extLst>
          </p:cNvPr>
          <p:cNvSpPr txBox="1"/>
          <p:nvPr/>
        </p:nvSpPr>
        <p:spPr>
          <a:xfrm>
            <a:off x="-46746" y="678383"/>
            <a:ext cx="12192000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to use Mount Google Drive Files on Google </a:t>
            </a:r>
            <a:r>
              <a:rPr lang="en-US" b="1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Colab</a:t>
            </a:r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Click on google drive icon: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 Cell </a:t>
            </a:r>
            <a:r>
              <a:rPr lang="en-US" sz="16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wil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be appeared on your notebook and</a:t>
            </a:r>
          </a:p>
          <a:p>
            <a:pPr lvl="1" algn="l">
              <a:lnSpc>
                <a:spcPct val="200000"/>
              </a:lnSpc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Run it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Click on this window: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l"/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Picture 4" descr="Python icon - Free download on Iconfinder">
            <a:extLst>
              <a:ext uri="{FF2B5EF4-FFF2-40B4-BE49-F238E27FC236}">
                <a16:creationId xmlns:a16="http://schemas.microsoft.com/office/drawing/2014/main" id="{C69A25D8-5567-5AC4-1988-4BD304538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8531" y="6079226"/>
            <a:ext cx="336723" cy="336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BB8CEA-E821-230A-25C2-58C507AFCA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8363" y="650077"/>
            <a:ext cx="511461" cy="51146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1F41A4-3D98-8DC3-9CCF-8C4DAB6A980E}"/>
              </a:ext>
            </a:extLst>
          </p:cNvPr>
          <p:cNvSpPr txBox="1"/>
          <p:nvPr/>
        </p:nvSpPr>
        <p:spPr>
          <a:xfrm>
            <a:off x="-46746" y="5248616"/>
            <a:ext cx="9774946" cy="5604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Then give the access to your google </a:t>
            </a:r>
            <a:r>
              <a:rPr lang="en-US" sz="18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colab</a:t>
            </a:r>
            <a:r>
              <a:rPr lang="en-US" sz="18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files: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B789512-CE8D-FABF-FD46-B3354ED22DC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50908"/>
          <a:stretch/>
        </p:blipFill>
        <p:spPr>
          <a:xfrm>
            <a:off x="8877543" y="1048974"/>
            <a:ext cx="3314457" cy="1253387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4C7CA02-A5D8-F7BD-A393-57BF94083C6E}"/>
              </a:ext>
            </a:extLst>
          </p:cNvPr>
          <p:cNvCxnSpPr/>
          <p:nvPr/>
        </p:nvCxnSpPr>
        <p:spPr>
          <a:xfrm>
            <a:off x="10247496" y="1095401"/>
            <a:ext cx="0" cy="875643"/>
          </a:xfrm>
          <a:prstGeom prst="straightConnector1">
            <a:avLst/>
          </a:prstGeom>
          <a:ln w="57150" cap="flat" cmpd="sng" algn="ctr">
            <a:solidFill>
              <a:srgbClr val="EC0B6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DAF4F095-415C-FF2C-9AF4-16D9354C77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99310" y="1947334"/>
            <a:ext cx="3762900" cy="93358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7E8AB15-97A1-9404-C25F-E0BFB102276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99310" y="2913921"/>
            <a:ext cx="3530600" cy="136297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B3EA5EE-874A-0943-DE9C-002C13205BD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898271" y="2905200"/>
            <a:ext cx="3078621" cy="2880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331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CDF433C-625D-F15E-3BD4-A7327FF09C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5" t="20000" r="24321" b="21482"/>
          <a:stretch/>
        </p:blipFill>
        <p:spPr>
          <a:xfrm>
            <a:off x="250276" y="5939691"/>
            <a:ext cx="735922" cy="84666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FB26A84-F938-9D6F-243A-E06B48772EEC}"/>
              </a:ext>
            </a:extLst>
          </p:cNvPr>
          <p:cNvSpPr/>
          <p:nvPr/>
        </p:nvSpPr>
        <p:spPr>
          <a:xfrm>
            <a:off x="938956" y="6046482"/>
            <a:ext cx="11253044" cy="402212"/>
          </a:xfrm>
          <a:prstGeom prst="rect">
            <a:avLst/>
          </a:prstGeom>
          <a:solidFill>
            <a:srgbClr val="EC0B6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D0FB3B-2A49-D50D-71E3-9271FBC5F602}"/>
              </a:ext>
            </a:extLst>
          </p:cNvPr>
          <p:cNvSpPr/>
          <p:nvPr/>
        </p:nvSpPr>
        <p:spPr>
          <a:xfrm>
            <a:off x="1915667" y="6002581"/>
            <a:ext cx="896339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1016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Python Refresher for Sustainable Energy Management Module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D17EB3-1954-61F1-5FC4-C92082B0BD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76" y="6046482"/>
            <a:ext cx="645788" cy="768049"/>
          </a:xfrm>
          <a:prstGeom prst="rect">
            <a:avLst/>
          </a:prstGeom>
        </p:spPr>
      </p:pic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D68F1324-5636-A56E-9642-A2CA8DC774D1}"/>
              </a:ext>
            </a:extLst>
          </p:cNvPr>
          <p:cNvSpPr txBox="1">
            <a:spLocks/>
          </p:cNvSpPr>
          <p:nvPr/>
        </p:nvSpPr>
        <p:spPr>
          <a:xfrm>
            <a:off x="11808531" y="6478421"/>
            <a:ext cx="383469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366E5C-E3A6-4BE6-A792-264DF0B99991}" type="slidenum">
              <a:rPr lang="en-GB" sz="1400" b="1" smtClean="0">
                <a:solidFill>
                  <a:srgbClr val="9502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8</a:t>
            </a:fld>
            <a:endParaRPr lang="en-GB" sz="1400" b="1" dirty="0">
              <a:solidFill>
                <a:srgbClr val="95024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8142FD-01D7-3BE9-4266-9D66C90918FD}"/>
              </a:ext>
            </a:extLst>
          </p:cNvPr>
          <p:cNvSpPr/>
          <p:nvPr/>
        </p:nvSpPr>
        <p:spPr>
          <a:xfrm>
            <a:off x="-1" y="0"/>
            <a:ext cx="12192001" cy="634482"/>
          </a:xfrm>
          <a:prstGeom prst="rect">
            <a:avLst/>
          </a:prstGeom>
          <a:solidFill>
            <a:srgbClr val="EC0B6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963765-3446-0ABD-DBFB-34CC4CFCE37B}"/>
              </a:ext>
            </a:extLst>
          </p:cNvPr>
          <p:cNvSpPr txBox="1"/>
          <p:nvPr/>
        </p:nvSpPr>
        <p:spPr>
          <a:xfrm>
            <a:off x="250276" y="132575"/>
            <a:ext cx="42600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000" b="1" dirty="0">
                <a:solidFill>
                  <a:schemeClr val="bg1"/>
                </a:solidFill>
              </a:rPr>
              <a:t>How to use Google </a:t>
            </a:r>
            <a:r>
              <a:rPr lang="en-US" sz="2000" b="1" dirty="0" err="1">
                <a:solidFill>
                  <a:schemeClr val="bg1"/>
                </a:solidFill>
              </a:rPr>
              <a:t>Colab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819EDD-1797-6D27-5E25-1E671F3CCEEB}"/>
              </a:ext>
            </a:extLst>
          </p:cNvPr>
          <p:cNvSpPr txBox="1"/>
          <p:nvPr/>
        </p:nvSpPr>
        <p:spPr>
          <a:xfrm>
            <a:off x="-46746" y="678383"/>
            <a:ext cx="12192000" cy="35702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to use Mount Google Drive Files on Google </a:t>
            </a:r>
            <a:r>
              <a:rPr lang="en-US" b="1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Colab</a:t>
            </a:r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If the mount is </a:t>
            </a:r>
            <a:r>
              <a:rPr lang="en-US" sz="16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succesfull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you can see Mounted at like this: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This Files appear inside the directory /content/drive/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You can see your saved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Colab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Notebooks inside the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Colab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Notebooks folder</a:t>
            </a: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By cl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icking on copy to drive button you can ensure you have the files saved inside </a:t>
            </a:r>
          </a:p>
          <a:p>
            <a:pPr lvl="1" algn="l">
              <a:lnSpc>
                <a:spcPct val="200000"/>
              </a:lnSpc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Your google Drive</a:t>
            </a:r>
          </a:p>
          <a:p>
            <a:pPr lvl="1" algn="l"/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Picture 4" descr="Python icon - Free download on Iconfinder">
            <a:extLst>
              <a:ext uri="{FF2B5EF4-FFF2-40B4-BE49-F238E27FC236}">
                <a16:creationId xmlns:a16="http://schemas.microsoft.com/office/drawing/2014/main" id="{C69A25D8-5567-5AC4-1988-4BD304538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8531" y="6079226"/>
            <a:ext cx="336723" cy="336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BB8CEA-E821-230A-25C2-58C507AFCA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8363" y="650077"/>
            <a:ext cx="511461" cy="51146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3C8188-6E82-F996-4149-B18DF5AA84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75461" y="1121470"/>
            <a:ext cx="3067478" cy="126700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A765688-0A9C-A98B-6811-CC064C15E6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47148" y="2424854"/>
            <a:ext cx="3723120" cy="330944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A2C01FB-BA2D-182F-D8DE-70AD08D96FD1}"/>
              </a:ext>
            </a:extLst>
          </p:cNvPr>
          <p:cNvCxnSpPr/>
          <p:nvPr/>
        </p:nvCxnSpPr>
        <p:spPr>
          <a:xfrm>
            <a:off x="9460096" y="3271334"/>
            <a:ext cx="0" cy="875643"/>
          </a:xfrm>
          <a:prstGeom prst="straightConnector1">
            <a:avLst/>
          </a:prstGeom>
          <a:ln w="57150" cap="flat" cmpd="sng" algn="ctr">
            <a:solidFill>
              <a:srgbClr val="EC0B6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2EFAC196-97B1-F3EE-A367-42754948884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1732" y="4314566"/>
            <a:ext cx="6977215" cy="1490982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AA8F38C-79A6-FFC4-1D62-BA1291B0E81A}"/>
              </a:ext>
            </a:extLst>
          </p:cNvPr>
          <p:cNvCxnSpPr/>
          <p:nvPr/>
        </p:nvCxnSpPr>
        <p:spPr>
          <a:xfrm>
            <a:off x="5421496" y="3876744"/>
            <a:ext cx="0" cy="875643"/>
          </a:xfrm>
          <a:prstGeom prst="straightConnector1">
            <a:avLst/>
          </a:prstGeom>
          <a:ln w="57150" cap="flat" cmpd="sng" algn="ctr">
            <a:solidFill>
              <a:srgbClr val="EC0B6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20605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CDF433C-625D-F15E-3BD4-A7327FF09C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15" t="20000" r="24321" b="21482"/>
          <a:stretch/>
        </p:blipFill>
        <p:spPr>
          <a:xfrm>
            <a:off x="250276" y="5939691"/>
            <a:ext cx="735922" cy="84666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FB26A84-F938-9D6F-243A-E06B48772EEC}"/>
              </a:ext>
            </a:extLst>
          </p:cNvPr>
          <p:cNvSpPr/>
          <p:nvPr/>
        </p:nvSpPr>
        <p:spPr>
          <a:xfrm>
            <a:off x="938956" y="6046482"/>
            <a:ext cx="11253044" cy="402212"/>
          </a:xfrm>
          <a:prstGeom prst="rect">
            <a:avLst/>
          </a:prstGeom>
          <a:solidFill>
            <a:srgbClr val="EC0B6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5D0FB3B-2A49-D50D-71E3-9271FBC5F602}"/>
              </a:ext>
            </a:extLst>
          </p:cNvPr>
          <p:cNvSpPr/>
          <p:nvPr/>
        </p:nvSpPr>
        <p:spPr>
          <a:xfrm>
            <a:off x="1915667" y="6002581"/>
            <a:ext cx="8963395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10160">
                  <a:noFill/>
                  <a:prstDash val="solid"/>
                </a:ln>
                <a:solidFill>
                  <a:schemeClr val="bg1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Python Refresher for Sustainable Energy Management Module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D17EB3-1954-61F1-5FC4-C92082B0BD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676" y="6046482"/>
            <a:ext cx="645788" cy="768049"/>
          </a:xfrm>
          <a:prstGeom prst="rect">
            <a:avLst/>
          </a:prstGeom>
        </p:spPr>
      </p:pic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D68F1324-5636-A56E-9642-A2CA8DC774D1}"/>
              </a:ext>
            </a:extLst>
          </p:cNvPr>
          <p:cNvSpPr txBox="1">
            <a:spLocks/>
          </p:cNvSpPr>
          <p:nvPr/>
        </p:nvSpPr>
        <p:spPr>
          <a:xfrm>
            <a:off x="11808531" y="6478421"/>
            <a:ext cx="383469" cy="365125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0366E5C-E3A6-4BE6-A792-264DF0B99991}" type="slidenum">
              <a:rPr lang="en-GB" sz="1400" b="1" smtClean="0">
                <a:solidFill>
                  <a:srgbClr val="95024E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9</a:t>
            </a:fld>
            <a:endParaRPr lang="en-GB" sz="1400" b="1" dirty="0">
              <a:solidFill>
                <a:srgbClr val="95024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A8142FD-01D7-3BE9-4266-9D66C90918FD}"/>
              </a:ext>
            </a:extLst>
          </p:cNvPr>
          <p:cNvSpPr/>
          <p:nvPr/>
        </p:nvSpPr>
        <p:spPr>
          <a:xfrm>
            <a:off x="-1" y="0"/>
            <a:ext cx="12192001" cy="634482"/>
          </a:xfrm>
          <a:prstGeom prst="rect">
            <a:avLst/>
          </a:prstGeom>
          <a:solidFill>
            <a:srgbClr val="EC0B6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963765-3446-0ABD-DBFB-34CC4CFCE37B}"/>
              </a:ext>
            </a:extLst>
          </p:cNvPr>
          <p:cNvSpPr txBox="1"/>
          <p:nvPr/>
        </p:nvSpPr>
        <p:spPr>
          <a:xfrm>
            <a:off x="250276" y="132575"/>
            <a:ext cx="426007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000" b="1" dirty="0">
                <a:solidFill>
                  <a:schemeClr val="bg1"/>
                </a:solidFill>
              </a:rPr>
              <a:t>How to use Google </a:t>
            </a:r>
            <a:r>
              <a:rPr lang="en-US" sz="2000" b="1" dirty="0" err="1">
                <a:solidFill>
                  <a:schemeClr val="bg1"/>
                </a:solidFill>
              </a:rPr>
              <a:t>Colab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819EDD-1797-6D27-5E25-1E671F3CCEEB}"/>
              </a:ext>
            </a:extLst>
          </p:cNvPr>
          <p:cNvSpPr txBox="1"/>
          <p:nvPr/>
        </p:nvSpPr>
        <p:spPr>
          <a:xfrm>
            <a:off x="-457889" y="628951"/>
            <a:ext cx="12560121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How to change files directory to Google </a:t>
            </a:r>
            <a:r>
              <a:rPr lang="en-US" b="1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Colab</a:t>
            </a:r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When using google </a:t>
            </a:r>
            <a:r>
              <a:rPr lang="en-US" sz="1600" b="0" i="0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colab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the files directory is different from what you have inside your personal computer so you have to change file directories to proper one here is an example:</a:t>
            </a:r>
          </a:p>
          <a:p>
            <a:pPr lvl="1" algn="l"/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When I run this code I got an Error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because</a:t>
            </a:r>
          </a:p>
          <a:p>
            <a:pPr lvl="1" algn="l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the example.csv file is not </a:t>
            </a:r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 my current directory,</a:t>
            </a:r>
          </a:p>
          <a:p>
            <a:pPr lvl="1" algn="l"/>
            <a:r>
              <a:rPr lang="en-US" sz="1600" b="0" i="0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you have to 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upload the file there or give the proper </a:t>
            </a:r>
          </a:p>
          <a:p>
            <a:pPr lvl="1" algn="l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Directory from the files you cloned before from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l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 algn="l"/>
            <a:endParaRPr lang="en-US" sz="1600" b="0" i="0" dirty="0"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Picture 4" descr="Python icon - Free download on Iconfinder">
            <a:extLst>
              <a:ext uri="{FF2B5EF4-FFF2-40B4-BE49-F238E27FC236}">
                <a16:creationId xmlns:a16="http://schemas.microsoft.com/office/drawing/2014/main" id="{C69A25D8-5567-5AC4-1988-4BD304538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08531" y="6079226"/>
            <a:ext cx="336723" cy="336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BB8CEA-E821-230A-25C2-58C507AFCA2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12" b="13442"/>
          <a:stretch/>
        </p:blipFill>
        <p:spPr>
          <a:xfrm>
            <a:off x="8396431" y="646368"/>
            <a:ext cx="511461" cy="33702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252C32-7FDA-DF12-2472-A3501AB878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49650" y="1637402"/>
            <a:ext cx="7326323" cy="4796553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819C2C2-C0D6-604D-9907-3A285EF087C3}"/>
              </a:ext>
            </a:extLst>
          </p:cNvPr>
          <p:cNvCxnSpPr>
            <a:cxnSpLocks/>
          </p:cNvCxnSpPr>
          <p:nvPr/>
        </p:nvCxnSpPr>
        <p:spPr>
          <a:xfrm flipH="1" flipV="1">
            <a:off x="5283200" y="2994225"/>
            <a:ext cx="443096" cy="752544"/>
          </a:xfrm>
          <a:prstGeom prst="straightConnector1">
            <a:avLst/>
          </a:prstGeom>
          <a:ln w="57150" cap="flat" cmpd="sng" algn="ctr">
            <a:solidFill>
              <a:srgbClr val="EC0B6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C2BA4E5B-4693-B417-5CD0-B7DCA073DD46}"/>
              </a:ext>
            </a:extLst>
          </p:cNvPr>
          <p:cNvSpPr txBox="1"/>
          <p:nvPr/>
        </p:nvSpPr>
        <p:spPr>
          <a:xfrm>
            <a:off x="5149650" y="3726667"/>
            <a:ext cx="612986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0" i="0" dirty="0"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current directory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2979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340C35B0EF4049AAA1DBEA1F2CF82B" ma:contentTypeVersion="9" ma:contentTypeDescription="Create a new document." ma:contentTypeScope="" ma:versionID="aa8280d19314faca73bfb1f592e273eb">
  <xsd:schema xmlns:xsd="http://www.w3.org/2001/XMLSchema" xmlns:xs="http://www.w3.org/2001/XMLSchema" xmlns:p="http://schemas.microsoft.com/office/2006/metadata/properties" xmlns:ns2="cc4c079d-ae02-4b7b-bfc3-6cb1f56b68d7" targetNamespace="http://schemas.microsoft.com/office/2006/metadata/properties" ma:root="true" ma:fieldsID="d992bd3bd050957d412ecfb720d42d88" ns2:_="">
    <xsd:import namespace="cc4c079d-ae02-4b7b-bfc3-6cb1f56b68d7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c4c079d-ae02-4b7b-bfc3-6cb1f56b68d7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12feffd1-2dac-401b-9bc3-5f775bbd14d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cc4c079d-ae02-4b7b-bfc3-6cb1f56b68d7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A542DAE-9EFD-423A-915C-C5AEF8A8F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c4c079d-ae02-4b7b-bfc3-6cb1f56b68d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0BEAE6D-1326-4D08-BE8E-3F33C05C11D9}">
  <ds:schemaRefs>
    <ds:schemaRef ds:uri="http://schemas.microsoft.com/office/2006/metadata/properties"/>
    <ds:schemaRef ds:uri="http://schemas.microsoft.com/office/infopath/2007/PartnerControls"/>
    <ds:schemaRef ds:uri="efaeb387-e63b-43cf-bb04-8fea7a36c32f"/>
    <ds:schemaRef ds:uri="56a86eba-6c25-435e-9cd5-0558598bbb45"/>
    <ds:schemaRef ds:uri="cc4c079d-ae02-4b7b-bfc3-6cb1f56b68d7"/>
  </ds:schemaRefs>
</ds:datastoreItem>
</file>

<file path=customXml/itemProps3.xml><?xml version="1.0" encoding="utf-8"?>
<ds:datastoreItem xmlns:ds="http://schemas.openxmlformats.org/officeDocument/2006/customXml" ds:itemID="{CFE91902-8952-4092-AED6-1A11E88A42C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2284</TotalTime>
  <Words>633</Words>
  <Application>Microsoft Office PowerPoint</Application>
  <PresentationFormat>Widescreen</PresentationFormat>
  <Paragraphs>80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Firouzi Nezamabadi, Mahdi 2023 (PGR)</dc:creator>
  <cp:lastModifiedBy>Firouzi Nezamabadi, Mahdi 2023 (PGR)</cp:lastModifiedBy>
  <cp:revision>7</cp:revision>
  <dcterms:created xsi:type="dcterms:W3CDTF">2023-11-23T11:51:32Z</dcterms:created>
  <dcterms:modified xsi:type="dcterms:W3CDTF">2024-01-18T10:53:50Z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0x01010027BE194AACFBF04AAF8A263162EB5CB4</vt:lpwstr>
  </property>
  <property fmtid="{D5CDD505-2E9C-101B-9397-08002B2CF9AE}" pid="3" name="MediaServiceImageTags">
    <vt:lpwstr/>
  </property>
</Properties>
</file>

<file path=docProps/thumbnail.jpeg>
</file>